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 id="2147483662" r:id="rId3"/>
  </p:sldMasterIdLst>
  <p:notesMasterIdLst>
    <p:notesMasterId r:id="rId45"/>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Lst>
  <p:sldSz cx="9144000" cy="6858000" type="screen4x3"/>
  <p:notesSz cx="6858000" cy="9144000"/>
  <p:embeddedFontLst>
    <p:embeddedFont>
      <p:font typeface="Times" panose="02020603050405020304" pitchFamily="18" charset="0"/>
      <p:regular r:id="rId46"/>
      <p:bold r:id="rId47"/>
      <p:italic r:id="rId48"/>
      <p:boldItalic r:id="rId49"/>
    </p:embeddedFont>
    <p:embeddedFont>
      <p:font typeface="Tahoma" panose="020B0604030504040204" pitchFamily="34" charset="0"/>
      <p:regular r:id="rId50"/>
      <p:bold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1386" y="6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1.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notesMaster" Target="notesMasters/notesMaster1.xml"/><Relationship Id="rId53"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4.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font" Target="fonts/font3.fntdata"/><Relationship Id="rId8" Type="http://schemas.openxmlformats.org/officeDocument/2006/relationships/slide" Target="slides/slide5.xml"/><Relationship Id="rId51" Type="http://schemas.openxmlformats.org/officeDocument/2006/relationships/font" Target="fonts/font6.fntdata"/><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a:t>
            </a:fld>
            <a:endParaRPr/>
          </a:p>
        </p:txBody>
      </p:sp>
    </p:spTree>
    <p:extLst>
      <p:ext uri="{BB962C8B-B14F-4D97-AF65-F5344CB8AC3E}">
        <p14:creationId xmlns:p14="http://schemas.microsoft.com/office/powerpoint/2010/main" val="298565030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a:t>
            </a:fld>
            <a:endParaRPr/>
          </a:p>
        </p:txBody>
      </p:sp>
      <p:sp>
        <p:nvSpPr>
          <p:cNvPr id="82" name="Google Shape;8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 name="Google Shape;83;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8498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a:t>
            </a:r>
            <a:endParaRPr/>
          </a:p>
        </p:txBody>
      </p:sp>
      <p:sp>
        <p:nvSpPr>
          <p:cNvPr id="204" name="Google Shape;204;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5" name="Google Shape;205;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9455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a:t>
            </a:r>
            <a:endParaRPr/>
          </a:p>
        </p:txBody>
      </p:sp>
      <p:sp>
        <p:nvSpPr>
          <p:cNvPr id="214" name="Google Shape;214;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5" name="Google Shape;215;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3480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a:t>
            </a:r>
            <a:endParaRPr/>
          </a:p>
        </p:txBody>
      </p:sp>
      <p:sp>
        <p:nvSpPr>
          <p:cNvPr id="224" name="Google Shape;224;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5" name="Google Shape;225;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5876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a:t>
            </a:r>
            <a:endParaRPr/>
          </a:p>
        </p:txBody>
      </p:sp>
      <p:sp>
        <p:nvSpPr>
          <p:cNvPr id="239" name="Google Shape;239;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0" name="Google Shape;240;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50148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a:t>
            </a:r>
            <a:endParaRPr/>
          </a:p>
        </p:txBody>
      </p:sp>
      <p:sp>
        <p:nvSpPr>
          <p:cNvPr id="254" name="Google Shape;254;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5" name="Google Shape;255;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9441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1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a:t>
            </a:r>
            <a:endParaRPr/>
          </a:p>
        </p:txBody>
      </p:sp>
      <p:sp>
        <p:nvSpPr>
          <p:cNvPr id="263" name="Google Shape;263;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4" name="Google Shape;264;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38830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a:t>
            </a:r>
            <a:endParaRPr/>
          </a:p>
        </p:txBody>
      </p:sp>
      <p:sp>
        <p:nvSpPr>
          <p:cNvPr id="273" name="Google Shape;273;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4" name="Google Shape;274;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24946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a:t>
            </a:r>
            <a:endParaRPr/>
          </a:p>
        </p:txBody>
      </p:sp>
      <p:sp>
        <p:nvSpPr>
          <p:cNvPr id="281" name="Google Shape;281;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2" name="Google Shape;282;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11548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1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a:t>
            </a:r>
            <a:endParaRPr/>
          </a:p>
        </p:txBody>
      </p:sp>
      <p:sp>
        <p:nvSpPr>
          <p:cNvPr id="289" name="Google Shape;289;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0" name="Google Shape;290;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05342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1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a:t>
            </a:r>
            <a:endParaRPr/>
          </a:p>
        </p:txBody>
      </p:sp>
      <p:sp>
        <p:nvSpPr>
          <p:cNvPr id="297" name="Google Shape;297;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8" name="Google Shape;298;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1880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a:t>
            </a:r>
            <a:endParaRPr/>
          </a:p>
        </p:txBody>
      </p:sp>
      <p:sp>
        <p:nvSpPr>
          <p:cNvPr id="92" name="Google Shape;9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 name="Google Shape;9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54803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a:t>
            </a:r>
            <a:endParaRPr/>
          </a:p>
        </p:txBody>
      </p:sp>
      <p:sp>
        <p:nvSpPr>
          <p:cNvPr id="307" name="Google Shape;307;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8" name="Google Shape;308;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42430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a:t>
            </a:r>
            <a:endParaRPr/>
          </a:p>
        </p:txBody>
      </p:sp>
      <p:sp>
        <p:nvSpPr>
          <p:cNvPr id="322" name="Google Shape;322;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3" name="Google Shape;323;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02149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2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a:t>
            </a:r>
            <a:endParaRPr/>
          </a:p>
        </p:txBody>
      </p:sp>
      <p:sp>
        <p:nvSpPr>
          <p:cNvPr id="332" name="Google Shape;332;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3" name="Google Shape;333;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0288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2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a:t>
            </a:r>
            <a:endParaRPr/>
          </a:p>
        </p:txBody>
      </p:sp>
      <p:sp>
        <p:nvSpPr>
          <p:cNvPr id="347" name="Google Shape;347;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8" name="Google Shape;348;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29144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a:t>
            </a:r>
            <a:endParaRPr/>
          </a:p>
        </p:txBody>
      </p:sp>
      <p:sp>
        <p:nvSpPr>
          <p:cNvPr id="356" name="Google Shape;356;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7" name="Google Shape;357;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86402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2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a:t>
            </a:r>
            <a:endParaRPr/>
          </a:p>
        </p:txBody>
      </p:sp>
      <p:sp>
        <p:nvSpPr>
          <p:cNvPr id="365" name="Google Shape;365;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6" name="Google Shape;366;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30244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2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a:t>
            </a:r>
            <a:endParaRPr/>
          </a:p>
        </p:txBody>
      </p:sp>
      <p:sp>
        <p:nvSpPr>
          <p:cNvPr id="375" name="Google Shape;375;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6" name="Google Shape;376;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2802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2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a:t>
            </a:r>
            <a:endParaRPr/>
          </a:p>
        </p:txBody>
      </p:sp>
      <p:sp>
        <p:nvSpPr>
          <p:cNvPr id="389" name="Google Shape;389;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0" name="Google Shape;390;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11959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2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a:t>
            </a:r>
            <a:endParaRPr/>
          </a:p>
        </p:txBody>
      </p:sp>
      <p:sp>
        <p:nvSpPr>
          <p:cNvPr id="404" name="Google Shape;404;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5" name="Google Shape;405;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73388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2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a:t>
            </a:r>
            <a:endParaRPr/>
          </a:p>
        </p:txBody>
      </p:sp>
      <p:sp>
        <p:nvSpPr>
          <p:cNvPr id="415" name="Google Shape;415;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6" name="Google Shape;416;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5033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200" b="0" i="0" u="none">
                <a:solidFill>
                  <a:schemeClr val="dk1"/>
                </a:solidFill>
                <a:latin typeface="Times New Roman"/>
                <a:ea typeface="Times New Roman"/>
                <a:cs typeface="Times New Roman"/>
                <a:sym typeface="Times New Roman"/>
              </a:rPr>
              <a:t>1.#</a:t>
            </a:r>
            <a:endParaRPr/>
          </a:p>
        </p:txBody>
      </p:sp>
      <p:sp>
        <p:nvSpPr>
          <p:cNvPr id="106" name="Google Shape;106;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7" name="Google Shape;10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21559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3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a:t>
            </a:r>
            <a:endParaRPr/>
          </a:p>
        </p:txBody>
      </p:sp>
      <p:sp>
        <p:nvSpPr>
          <p:cNvPr id="426" name="Google Shape;426;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7" name="Google Shape;427;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64634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3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a:t>
            </a:r>
            <a:endParaRPr/>
          </a:p>
        </p:txBody>
      </p:sp>
      <p:sp>
        <p:nvSpPr>
          <p:cNvPr id="441" name="Google Shape;441;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2" name="Google Shape;442;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4816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3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a:t>
            </a:r>
            <a:endParaRPr/>
          </a:p>
        </p:txBody>
      </p:sp>
      <p:sp>
        <p:nvSpPr>
          <p:cNvPr id="455" name="Google Shape;455;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6" name="Google Shape;456;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12720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3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a:t>
            </a:r>
            <a:endParaRPr/>
          </a:p>
        </p:txBody>
      </p:sp>
      <p:sp>
        <p:nvSpPr>
          <p:cNvPr id="470" name="Google Shape;470;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1" name="Google Shape;471;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17375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3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a:t>
            </a:r>
            <a:endParaRPr/>
          </a:p>
        </p:txBody>
      </p:sp>
      <p:sp>
        <p:nvSpPr>
          <p:cNvPr id="480" name="Google Shape;480;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1" name="Google Shape;481;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20900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3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a:t>
            </a:r>
            <a:endParaRPr/>
          </a:p>
        </p:txBody>
      </p:sp>
      <p:sp>
        <p:nvSpPr>
          <p:cNvPr id="495" name="Google Shape;495;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6" name="Google Shape;496;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99091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3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a:t>
            </a:r>
            <a:endParaRPr/>
          </a:p>
        </p:txBody>
      </p:sp>
      <p:sp>
        <p:nvSpPr>
          <p:cNvPr id="510" name="Google Shape;510;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1" name="Google Shape;511;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60319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3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a:t>
            </a:r>
            <a:endParaRPr/>
          </a:p>
        </p:txBody>
      </p:sp>
      <p:sp>
        <p:nvSpPr>
          <p:cNvPr id="525" name="Google Shape;525;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6" name="Google Shape;526;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05202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3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a:t>
            </a:r>
            <a:endParaRPr/>
          </a:p>
        </p:txBody>
      </p:sp>
      <p:sp>
        <p:nvSpPr>
          <p:cNvPr id="535" name="Google Shape;535;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6" name="Google Shape;536;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23356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3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a:t>
            </a:r>
            <a:endParaRPr/>
          </a:p>
        </p:txBody>
      </p:sp>
      <p:sp>
        <p:nvSpPr>
          <p:cNvPr id="550" name="Google Shape;550;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1" name="Google Shape;551;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5514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200" b="0" i="0" u="none">
                <a:solidFill>
                  <a:schemeClr val="dk1"/>
                </a:solidFill>
                <a:latin typeface="Times New Roman"/>
                <a:ea typeface="Times New Roman"/>
                <a:cs typeface="Times New Roman"/>
                <a:sym typeface="Times New Roman"/>
              </a:rPr>
              <a:t>1.#</a:t>
            </a:r>
            <a:endParaRPr/>
          </a:p>
        </p:txBody>
      </p:sp>
      <p:sp>
        <p:nvSpPr>
          <p:cNvPr id="121" name="Google Shape;121;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2" name="Google Shape;122;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66599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4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a:t>
            </a:r>
            <a:endParaRPr/>
          </a:p>
        </p:txBody>
      </p:sp>
      <p:sp>
        <p:nvSpPr>
          <p:cNvPr id="558" name="Google Shape;558;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9" name="Google Shape;559;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15578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4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a:t>
            </a:r>
            <a:endParaRPr/>
          </a:p>
        </p:txBody>
      </p:sp>
      <p:sp>
        <p:nvSpPr>
          <p:cNvPr id="573" name="Google Shape;573;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4" name="Google Shape;574;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7977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a:t>
            </a:r>
            <a:endParaRPr/>
          </a:p>
        </p:txBody>
      </p:sp>
      <p:sp>
        <p:nvSpPr>
          <p:cNvPr id="136" name="Google Shape;136;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7" name="Google Shape;137;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5567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a:t>
            </a:r>
            <a:endParaRPr/>
          </a:p>
        </p:txBody>
      </p:sp>
      <p:sp>
        <p:nvSpPr>
          <p:cNvPr id="146" name="Google Shape;146;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7" name="Google Shape;14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8275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a:t>
            </a:r>
            <a:endParaRPr/>
          </a:p>
        </p:txBody>
      </p:sp>
      <p:sp>
        <p:nvSpPr>
          <p:cNvPr id="161" name="Google Shape;16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2" name="Google Shape;162;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8414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a:t>
            </a:r>
            <a:endParaRPr/>
          </a:p>
        </p:txBody>
      </p:sp>
      <p:sp>
        <p:nvSpPr>
          <p:cNvPr id="174" name="Google Shape;174;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5" name="Google Shape;175;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7536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a:t>
            </a:r>
            <a:endParaRPr/>
          </a:p>
        </p:txBody>
      </p:sp>
      <p:sp>
        <p:nvSpPr>
          <p:cNvPr id="189" name="Google Shape;189;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0" name="Google Shape;190;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47189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r>
              <a:rPr lang="en-US"/>
              <a:t>1.</a:t>
            </a: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52" name="Google Shape;52;p1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53" name="Google Shape;53;p11"/>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a:t>
            </a: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3"/>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r>
              <a:rPr lang="en-US"/>
              <a:t>1.</a:t>
            </a: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4"/>
        <p:cNvGrpSpPr/>
        <p:nvPr/>
      </p:nvGrpSpPr>
      <p:grpSpPr>
        <a:xfrm>
          <a:off x="0" y="0"/>
          <a:ext cx="0" cy="0"/>
          <a:chOff x="0" y="0"/>
          <a:chExt cx="0" cy="0"/>
        </a:xfrm>
      </p:grpSpPr>
      <p:sp>
        <p:nvSpPr>
          <p:cNvPr id="75" name="Google Shape;75;p15"/>
          <p:cNvSpPr txBox="1">
            <a:spLocks noGrp="1"/>
          </p:cNvSpPr>
          <p:nvPr>
            <p:ph type="ctrTitle"/>
          </p:nvPr>
        </p:nvSpPr>
        <p:spPr>
          <a:xfrm>
            <a:off x="990600" y="1676400"/>
            <a:ext cx="7772400" cy="146208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76" name="Google Shape;76;p1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marR="0" lvl="0" algn="ctr" rtl="0">
              <a:spcBef>
                <a:spcPts val="640"/>
              </a:spcBef>
              <a:spcAft>
                <a:spcPts val="0"/>
              </a:spcAft>
              <a:buClr>
                <a:schemeClr val="folHlink"/>
              </a:buClr>
              <a:buSzPts val="1920"/>
              <a:buFont typeface="Noto Sans Symbols"/>
              <a:buNone/>
              <a:defRPr sz="3200" b="0" i="0" u="none" strike="noStrike" cap="none">
                <a:solidFill>
                  <a:schemeClr val="dk1"/>
                </a:solidFill>
                <a:latin typeface="Tahoma"/>
                <a:ea typeface="Tahoma"/>
                <a:cs typeface="Tahoma"/>
                <a:sym typeface="Tahoma"/>
              </a:defRPr>
            </a:lvl1pPr>
            <a:lvl2pPr marR="0" lvl="1"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R="0" lvl="2"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R="0" lvl="3"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R="0" lvl="4"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R="0" lvl="5"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R="0" lvl="6"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R="0" lvl="7"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R="0" lvl="8"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77" name="Google Shape;77;p15"/>
          <p:cNvSpPr txBox="1">
            <a:spLocks noGrp="1"/>
          </p:cNvSpPr>
          <p:nvPr>
            <p:ph type="dt" idx="10"/>
          </p:nvPr>
        </p:nvSpPr>
        <p:spPr>
          <a:xfrm>
            <a:off x="990600" y="6248400"/>
            <a:ext cx="19050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5"/>
          <p:cNvSpPr txBox="1">
            <a:spLocks noGrp="1"/>
          </p:cNvSpPr>
          <p:nvPr>
            <p:ph type="ftr" idx="11"/>
          </p:nvPr>
        </p:nvSpPr>
        <p:spPr>
          <a:xfrm>
            <a:off x="3429000" y="6248400"/>
            <a:ext cx="2895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6858000" y="6248400"/>
            <a:ext cx="19050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1pPr>
            <a:lvl2pPr marL="0" marR="0" lvl="1"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2pPr>
            <a:lvl3pPr marL="0" marR="0" lvl="2"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3pPr>
            <a:lvl4pPr marL="0" marR="0" lvl="3"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4pPr>
            <a:lvl5pPr marL="0" marR="0" lvl="4"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5pPr>
            <a:lvl6pPr marL="0" marR="0" lvl="5"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6pPr>
            <a:lvl7pPr marL="0" marR="0" lvl="6"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7pPr>
            <a:lvl8pPr marL="0" marR="0" lvl="7"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8pPr>
            <a:lvl9pPr marL="0" marR="0" lvl="8"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15" name="Google Shape;15;p3"/>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16" name="Google Shape;16;p3"/>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a:t>
            </a: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19" name="Google Shape;19;p4"/>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20" name="Google Shape;20;p4"/>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a:t>
            </a: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23" name="Google Shape;23;p5"/>
          <p:cNvSpPr>
            <a:spLocks noGrp="1"/>
          </p:cNvSpPr>
          <p:nvPr>
            <p:ph type="pic" idx="2"/>
          </p:nvPr>
        </p:nvSpPr>
        <p:spPr>
          <a:xfrm>
            <a:off x="1792288" y="612775"/>
            <a:ext cx="5486400" cy="4114800"/>
          </a:xfrm>
          <a:prstGeom prst="rect">
            <a:avLst/>
          </a:prstGeom>
          <a:noFill/>
          <a:ln>
            <a:noFill/>
          </a:ln>
        </p:spPr>
      </p:sp>
      <p:sp>
        <p:nvSpPr>
          <p:cNvPr id="24" name="Google Shape;24;p5"/>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80"/>
              </a:spcBef>
              <a:spcAft>
                <a:spcPts val="0"/>
              </a:spcAft>
              <a:buClr>
                <a:schemeClr val="folHlink"/>
              </a:buClr>
              <a:buSzPts val="840"/>
              <a:buFont typeface="Noto Sans Symbols"/>
              <a:buNone/>
              <a:defRPr sz="1400" b="0" i="0" u="none" strike="noStrike" cap="none">
                <a:solidFill>
                  <a:schemeClr val="dk1"/>
                </a:solidFill>
                <a:latin typeface="Tahoma"/>
                <a:ea typeface="Tahoma"/>
                <a:cs typeface="Tahoma"/>
                <a:sym typeface="Tahoma"/>
              </a:defRPr>
            </a:lvl1pPr>
            <a:lvl2pPr marL="914400" marR="0" lvl="1" indent="-228600" algn="l" rtl="0">
              <a:spcBef>
                <a:spcPts val="240"/>
              </a:spcBef>
              <a:spcAft>
                <a:spcPts val="0"/>
              </a:spcAft>
              <a:buClr>
                <a:schemeClr val="hlink"/>
              </a:buClr>
              <a:buSzPts val="660"/>
              <a:buFont typeface="Noto Sans Symbols"/>
              <a:buNone/>
              <a:defRPr sz="1200" b="0" i="0" u="none" strike="noStrike" cap="none">
                <a:solidFill>
                  <a:schemeClr val="dk1"/>
                </a:solidFill>
                <a:latin typeface="Tahoma"/>
                <a:ea typeface="Tahoma"/>
                <a:cs typeface="Tahoma"/>
                <a:sym typeface="Tahoma"/>
              </a:defRPr>
            </a:lvl2pPr>
            <a:lvl3pPr marL="1371600" marR="0" lvl="2" indent="-228600" algn="l" rtl="0">
              <a:spcBef>
                <a:spcPts val="200"/>
              </a:spcBef>
              <a:spcAft>
                <a:spcPts val="0"/>
              </a:spcAft>
              <a:buClr>
                <a:schemeClr val="folHlink"/>
              </a:buClr>
              <a:buSzPts val="500"/>
              <a:buFont typeface="Noto Sans Symbols"/>
              <a:buNone/>
              <a:defRPr sz="1000" b="0" i="0" u="none" strike="noStrike" cap="none">
                <a:solidFill>
                  <a:schemeClr val="dk1"/>
                </a:solidFill>
                <a:latin typeface="Tahoma"/>
                <a:ea typeface="Tahoma"/>
                <a:cs typeface="Tahoma"/>
                <a:sym typeface="Tahoma"/>
              </a:defRPr>
            </a:lvl3pPr>
            <a:lvl4pPr marL="1828800" marR="0" lvl="3" indent="-228600" algn="l" rtl="0">
              <a:spcBef>
                <a:spcPts val="180"/>
              </a:spcBef>
              <a:spcAft>
                <a:spcPts val="0"/>
              </a:spcAft>
              <a:buClr>
                <a:schemeClr val="accent2"/>
              </a:buClr>
              <a:buSzPts val="495"/>
              <a:buFont typeface="Noto Sans Symbols"/>
              <a:buNone/>
              <a:defRPr sz="900" b="0" i="0" u="none" strike="noStrike" cap="none">
                <a:solidFill>
                  <a:schemeClr val="dk1"/>
                </a:solidFill>
                <a:latin typeface="Tahoma"/>
                <a:ea typeface="Tahoma"/>
                <a:cs typeface="Tahoma"/>
                <a:sym typeface="Tahoma"/>
              </a:defRPr>
            </a:lvl4pPr>
            <a:lvl5pPr marL="2286000" marR="0" lvl="4"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5pPr>
            <a:lvl6pPr marL="2743200" marR="0" lvl="5"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6pPr>
            <a:lvl7pPr marL="3200400" marR="0" lvl="6"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7pPr>
            <a:lvl8pPr marL="3657600" marR="0" lvl="7"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8pPr>
            <a:lvl9pPr marL="4114800" marR="0" lvl="8"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9pPr>
          </a:lstStyle>
          <a:p>
            <a:endParaRPr/>
          </a:p>
        </p:txBody>
      </p:sp>
      <p:sp>
        <p:nvSpPr>
          <p:cNvPr id="25" name="Google Shape;25;p5"/>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a:t>
            </a: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26"/>
        <p:cNvGrpSpPr/>
        <p:nvPr/>
      </p:nvGrpSpPr>
      <p:grpSpPr>
        <a:xfrm>
          <a:off x="0" y="0"/>
          <a:ext cx="0" cy="0"/>
          <a:chOff x="0" y="0"/>
          <a:chExt cx="0" cy="0"/>
        </a:xfrm>
      </p:grpSpPr>
      <p:sp>
        <p:nvSpPr>
          <p:cNvPr id="27" name="Google Shape;27;p6"/>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28" name="Google Shape;28;p6"/>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80"/>
              </a:spcBef>
              <a:spcAft>
                <a:spcPts val="0"/>
              </a:spcAft>
              <a:buClr>
                <a:schemeClr val="folHlink"/>
              </a:buClr>
              <a:buSzPts val="840"/>
              <a:buFont typeface="Noto Sans Symbols"/>
              <a:buNone/>
              <a:defRPr sz="1400" b="0" i="0" u="none" strike="noStrike" cap="none">
                <a:solidFill>
                  <a:schemeClr val="dk1"/>
                </a:solidFill>
                <a:latin typeface="Tahoma"/>
                <a:ea typeface="Tahoma"/>
                <a:cs typeface="Tahoma"/>
                <a:sym typeface="Tahoma"/>
              </a:defRPr>
            </a:lvl1pPr>
            <a:lvl2pPr marL="914400" marR="0" lvl="1" indent="-228600" algn="l" rtl="0">
              <a:spcBef>
                <a:spcPts val="240"/>
              </a:spcBef>
              <a:spcAft>
                <a:spcPts val="0"/>
              </a:spcAft>
              <a:buClr>
                <a:schemeClr val="hlink"/>
              </a:buClr>
              <a:buSzPts val="660"/>
              <a:buFont typeface="Noto Sans Symbols"/>
              <a:buNone/>
              <a:defRPr sz="1200" b="0" i="0" u="none" strike="noStrike" cap="none">
                <a:solidFill>
                  <a:schemeClr val="dk1"/>
                </a:solidFill>
                <a:latin typeface="Tahoma"/>
                <a:ea typeface="Tahoma"/>
                <a:cs typeface="Tahoma"/>
                <a:sym typeface="Tahoma"/>
              </a:defRPr>
            </a:lvl2pPr>
            <a:lvl3pPr marL="1371600" marR="0" lvl="2" indent="-228600" algn="l" rtl="0">
              <a:spcBef>
                <a:spcPts val="200"/>
              </a:spcBef>
              <a:spcAft>
                <a:spcPts val="0"/>
              </a:spcAft>
              <a:buClr>
                <a:schemeClr val="folHlink"/>
              </a:buClr>
              <a:buSzPts val="500"/>
              <a:buFont typeface="Noto Sans Symbols"/>
              <a:buNone/>
              <a:defRPr sz="1000" b="0" i="0" u="none" strike="noStrike" cap="none">
                <a:solidFill>
                  <a:schemeClr val="dk1"/>
                </a:solidFill>
                <a:latin typeface="Tahoma"/>
                <a:ea typeface="Tahoma"/>
                <a:cs typeface="Tahoma"/>
                <a:sym typeface="Tahoma"/>
              </a:defRPr>
            </a:lvl3pPr>
            <a:lvl4pPr marL="1828800" marR="0" lvl="3" indent="-228600" algn="l" rtl="0">
              <a:spcBef>
                <a:spcPts val="180"/>
              </a:spcBef>
              <a:spcAft>
                <a:spcPts val="0"/>
              </a:spcAft>
              <a:buClr>
                <a:schemeClr val="accent2"/>
              </a:buClr>
              <a:buSzPts val="495"/>
              <a:buFont typeface="Noto Sans Symbols"/>
              <a:buNone/>
              <a:defRPr sz="900" b="0" i="0" u="none" strike="noStrike" cap="none">
                <a:solidFill>
                  <a:schemeClr val="dk1"/>
                </a:solidFill>
                <a:latin typeface="Tahoma"/>
                <a:ea typeface="Tahoma"/>
                <a:cs typeface="Tahoma"/>
                <a:sym typeface="Tahoma"/>
              </a:defRPr>
            </a:lvl4pPr>
            <a:lvl5pPr marL="2286000" marR="0" lvl="4"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5pPr>
            <a:lvl6pPr marL="2743200" marR="0" lvl="5"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6pPr>
            <a:lvl7pPr marL="3200400" marR="0" lvl="6"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7pPr>
            <a:lvl8pPr marL="3657600" marR="0" lvl="7"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8pPr>
            <a:lvl9pPr marL="4114800" marR="0" lvl="8"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9pPr>
          </a:lstStyle>
          <a:p>
            <a:endParaRPr/>
          </a:p>
        </p:txBody>
      </p:sp>
      <p:sp>
        <p:nvSpPr>
          <p:cNvPr id="29" name="Google Shape;29;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30" name="Google Shape;30;p6"/>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a:t>
            </a: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33" name="Google Shape;33;p7"/>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a:t>
            </a: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36" name="Google Shape;36;p8"/>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80"/>
              </a:spcBef>
              <a:spcAft>
                <a:spcPts val="0"/>
              </a:spcAft>
              <a:buClr>
                <a:schemeClr val="folHlink"/>
              </a:buClr>
              <a:buSzPts val="1440"/>
              <a:buFont typeface="Noto Sans Symbols"/>
              <a:buNone/>
              <a:defRPr sz="2400" b="1" i="0" u="none" strike="noStrike" cap="none">
                <a:solidFill>
                  <a:schemeClr val="dk1"/>
                </a:solidFill>
                <a:latin typeface="Tahoma"/>
                <a:ea typeface="Tahoma"/>
                <a:cs typeface="Tahoma"/>
                <a:sym typeface="Tahoma"/>
              </a:defRPr>
            </a:lvl1pPr>
            <a:lvl2pPr marL="914400" marR="0" lvl="1" indent="-228600" algn="l" rtl="0">
              <a:spcBef>
                <a:spcPts val="400"/>
              </a:spcBef>
              <a:spcAft>
                <a:spcPts val="0"/>
              </a:spcAft>
              <a:buClr>
                <a:schemeClr val="hlink"/>
              </a:buClr>
              <a:buSzPts val="1100"/>
              <a:buFont typeface="Noto Sans Symbols"/>
              <a:buNone/>
              <a:defRPr sz="2000" b="1" i="0" u="none" strike="noStrike" cap="none">
                <a:solidFill>
                  <a:schemeClr val="dk1"/>
                </a:solidFill>
                <a:latin typeface="Tahoma"/>
                <a:ea typeface="Tahoma"/>
                <a:cs typeface="Tahoma"/>
                <a:sym typeface="Tahoma"/>
              </a:defRPr>
            </a:lvl2pPr>
            <a:lvl3pPr marL="1371600" marR="0" lvl="2" indent="-228600" algn="l" rtl="0">
              <a:spcBef>
                <a:spcPts val="360"/>
              </a:spcBef>
              <a:spcAft>
                <a:spcPts val="0"/>
              </a:spcAft>
              <a:buClr>
                <a:schemeClr val="folHlink"/>
              </a:buClr>
              <a:buSzPts val="900"/>
              <a:buFont typeface="Noto Sans Symbols"/>
              <a:buNone/>
              <a:defRPr sz="1800" b="1" i="0" u="none" strike="noStrike" cap="none">
                <a:solidFill>
                  <a:schemeClr val="dk1"/>
                </a:solidFill>
                <a:latin typeface="Tahoma"/>
                <a:ea typeface="Tahoma"/>
                <a:cs typeface="Tahoma"/>
                <a:sym typeface="Tahoma"/>
              </a:defRPr>
            </a:lvl3pPr>
            <a:lvl4pPr marL="1828800" marR="0" lvl="3" indent="-228600" algn="l" rtl="0">
              <a:spcBef>
                <a:spcPts val="320"/>
              </a:spcBef>
              <a:spcAft>
                <a:spcPts val="0"/>
              </a:spcAft>
              <a:buClr>
                <a:schemeClr val="accent2"/>
              </a:buClr>
              <a:buSzPts val="880"/>
              <a:buFont typeface="Noto Sans Symbols"/>
              <a:buNone/>
              <a:defRPr sz="1600" b="1" i="0" u="none" strike="noStrike" cap="none">
                <a:solidFill>
                  <a:schemeClr val="dk1"/>
                </a:solidFill>
                <a:latin typeface="Tahoma"/>
                <a:ea typeface="Tahoma"/>
                <a:cs typeface="Tahoma"/>
                <a:sym typeface="Tahoma"/>
              </a:defRPr>
            </a:lvl4pPr>
            <a:lvl5pPr marL="2286000" marR="0" lvl="4"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5pPr>
            <a:lvl6pPr marL="2743200" marR="0" lvl="5"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6pPr>
            <a:lvl7pPr marL="3200400" marR="0" lvl="6"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7pPr>
            <a:lvl8pPr marL="3657600" marR="0" lvl="7"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8pPr>
            <a:lvl9pPr marL="4114800" marR="0" lvl="8"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9pPr>
          </a:lstStyle>
          <a:p>
            <a:endParaRPr/>
          </a:p>
        </p:txBody>
      </p:sp>
      <p:sp>
        <p:nvSpPr>
          <p:cNvPr id="37" name="Google Shape;37;p8"/>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marR="0" lvl="0" indent="-320040" algn="l" rtl="0">
              <a:spcBef>
                <a:spcPts val="480"/>
              </a:spcBef>
              <a:spcAft>
                <a:spcPts val="0"/>
              </a:spcAft>
              <a:buClr>
                <a:schemeClr val="folHlink"/>
              </a:buClr>
              <a:buSzPts val="1440"/>
              <a:buFont typeface="Noto Sans Symbols"/>
              <a:buChar char="■"/>
              <a:defRPr sz="2400" b="0" i="0" u="none" strike="noStrike" cap="none">
                <a:solidFill>
                  <a:schemeClr val="dk1"/>
                </a:solidFill>
                <a:latin typeface="Tahoma"/>
                <a:ea typeface="Tahoma"/>
                <a:cs typeface="Tahoma"/>
                <a:sym typeface="Tahoma"/>
              </a:defRPr>
            </a:lvl1pPr>
            <a:lvl2pPr marL="914400" marR="0" lvl="1" indent="-298450" algn="l" rtl="0">
              <a:spcBef>
                <a:spcPts val="400"/>
              </a:spcBef>
              <a:spcAft>
                <a:spcPts val="0"/>
              </a:spcAft>
              <a:buClr>
                <a:schemeClr val="hlink"/>
              </a:buClr>
              <a:buSzPts val="1100"/>
              <a:buFont typeface="Noto Sans Symbols"/>
              <a:buChar char="■"/>
              <a:defRPr sz="2000" b="0" i="0" u="none" strike="noStrike" cap="none">
                <a:solidFill>
                  <a:schemeClr val="dk1"/>
                </a:solidFill>
                <a:latin typeface="Tahoma"/>
                <a:ea typeface="Tahoma"/>
                <a:cs typeface="Tahoma"/>
                <a:sym typeface="Tahoma"/>
              </a:defRPr>
            </a:lvl2pPr>
            <a:lvl3pPr marL="1371600" marR="0" lvl="2" indent="-285750" algn="l" rtl="0">
              <a:spcBef>
                <a:spcPts val="360"/>
              </a:spcBef>
              <a:spcAft>
                <a:spcPts val="0"/>
              </a:spcAft>
              <a:buClr>
                <a:schemeClr val="folHlink"/>
              </a:buClr>
              <a:buSzPts val="900"/>
              <a:buFont typeface="Noto Sans Symbols"/>
              <a:buChar char="■"/>
              <a:defRPr sz="1800" b="0" i="0" u="none" strike="noStrike" cap="none">
                <a:solidFill>
                  <a:schemeClr val="dk1"/>
                </a:solidFill>
                <a:latin typeface="Tahoma"/>
                <a:ea typeface="Tahoma"/>
                <a:cs typeface="Tahoma"/>
                <a:sym typeface="Tahoma"/>
              </a:defRPr>
            </a:lvl3pPr>
            <a:lvl4pPr marL="1828800" marR="0" lvl="3" indent="-284480" algn="l" rtl="0">
              <a:spcBef>
                <a:spcPts val="320"/>
              </a:spcBef>
              <a:spcAft>
                <a:spcPts val="0"/>
              </a:spcAft>
              <a:buClr>
                <a:schemeClr val="accent2"/>
              </a:buClr>
              <a:buSzPts val="880"/>
              <a:buFont typeface="Noto Sans Symbols"/>
              <a:buChar char="■"/>
              <a:defRPr sz="1600" b="0" i="0" u="none" strike="noStrike" cap="none">
                <a:solidFill>
                  <a:schemeClr val="dk1"/>
                </a:solidFill>
                <a:latin typeface="Tahoma"/>
                <a:ea typeface="Tahoma"/>
                <a:cs typeface="Tahoma"/>
                <a:sym typeface="Tahoma"/>
              </a:defRPr>
            </a:lvl4pPr>
            <a:lvl5pPr marL="2286000" marR="0" lvl="4"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5pPr>
            <a:lvl6pPr marL="2743200" marR="0" lvl="5"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6pPr>
            <a:lvl7pPr marL="3200400" marR="0" lvl="6"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7pPr>
            <a:lvl8pPr marL="3657600" marR="0" lvl="7"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8pPr>
            <a:lvl9pPr marL="4114800" marR="0" lvl="8"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9pPr>
          </a:lstStyle>
          <a:p>
            <a:endParaRPr/>
          </a:p>
        </p:txBody>
      </p:sp>
      <p:sp>
        <p:nvSpPr>
          <p:cNvPr id="38" name="Google Shape;38;p8"/>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80"/>
              </a:spcBef>
              <a:spcAft>
                <a:spcPts val="0"/>
              </a:spcAft>
              <a:buClr>
                <a:schemeClr val="folHlink"/>
              </a:buClr>
              <a:buSzPts val="1440"/>
              <a:buFont typeface="Noto Sans Symbols"/>
              <a:buNone/>
              <a:defRPr sz="2400" b="1" i="0" u="none" strike="noStrike" cap="none">
                <a:solidFill>
                  <a:schemeClr val="dk1"/>
                </a:solidFill>
                <a:latin typeface="Tahoma"/>
                <a:ea typeface="Tahoma"/>
                <a:cs typeface="Tahoma"/>
                <a:sym typeface="Tahoma"/>
              </a:defRPr>
            </a:lvl1pPr>
            <a:lvl2pPr marL="914400" marR="0" lvl="1" indent="-228600" algn="l" rtl="0">
              <a:spcBef>
                <a:spcPts val="400"/>
              </a:spcBef>
              <a:spcAft>
                <a:spcPts val="0"/>
              </a:spcAft>
              <a:buClr>
                <a:schemeClr val="hlink"/>
              </a:buClr>
              <a:buSzPts val="1100"/>
              <a:buFont typeface="Noto Sans Symbols"/>
              <a:buNone/>
              <a:defRPr sz="2000" b="1" i="0" u="none" strike="noStrike" cap="none">
                <a:solidFill>
                  <a:schemeClr val="dk1"/>
                </a:solidFill>
                <a:latin typeface="Tahoma"/>
                <a:ea typeface="Tahoma"/>
                <a:cs typeface="Tahoma"/>
                <a:sym typeface="Tahoma"/>
              </a:defRPr>
            </a:lvl2pPr>
            <a:lvl3pPr marL="1371600" marR="0" lvl="2" indent="-228600" algn="l" rtl="0">
              <a:spcBef>
                <a:spcPts val="360"/>
              </a:spcBef>
              <a:spcAft>
                <a:spcPts val="0"/>
              </a:spcAft>
              <a:buClr>
                <a:schemeClr val="folHlink"/>
              </a:buClr>
              <a:buSzPts val="900"/>
              <a:buFont typeface="Noto Sans Symbols"/>
              <a:buNone/>
              <a:defRPr sz="1800" b="1" i="0" u="none" strike="noStrike" cap="none">
                <a:solidFill>
                  <a:schemeClr val="dk1"/>
                </a:solidFill>
                <a:latin typeface="Tahoma"/>
                <a:ea typeface="Tahoma"/>
                <a:cs typeface="Tahoma"/>
                <a:sym typeface="Tahoma"/>
              </a:defRPr>
            </a:lvl3pPr>
            <a:lvl4pPr marL="1828800" marR="0" lvl="3" indent="-228600" algn="l" rtl="0">
              <a:spcBef>
                <a:spcPts val="320"/>
              </a:spcBef>
              <a:spcAft>
                <a:spcPts val="0"/>
              </a:spcAft>
              <a:buClr>
                <a:schemeClr val="accent2"/>
              </a:buClr>
              <a:buSzPts val="880"/>
              <a:buFont typeface="Noto Sans Symbols"/>
              <a:buNone/>
              <a:defRPr sz="1600" b="1" i="0" u="none" strike="noStrike" cap="none">
                <a:solidFill>
                  <a:schemeClr val="dk1"/>
                </a:solidFill>
                <a:latin typeface="Tahoma"/>
                <a:ea typeface="Tahoma"/>
                <a:cs typeface="Tahoma"/>
                <a:sym typeface="Tahoma"/>
              </a:defRPr>
            </a:lvl4pPr>
            <a:lvl5pPr marL="2286000" marR="0" lvl="4"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5pPr>
            <a:lvl6pPr marL="2743200" marR="0" lvl="5"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6pPr>
            <a:lvl7pPr marL="3200400" marR="0" lvl="6"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7pPr>
            <a:lvl8pPr marL="3657600" marR="0" lvl="7"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8pPr>
            <a:lvl9pPr marL="4114800" marR="0" lvl="8"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9pPr>
          </a:lstStyle>
          <a:p>
            <a:endParaRPr/>
          </a:p>
        </p:txBody>
      </p:sp>
      <p:sp>
        <p:nvSpPr>
          <p:cNvPr id="39" name="Google Shape;39;p8"/>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marR="0" lvl="0" indent="-320040" algn="l" rtl="0">
              <a:spcBef>
                <a:spcPts val="480"/>
              </a:spcBef>
              <a:spcAft>
                <a:spcPts val="0"/>
              </a:spcAft>
              <a:buClr>
                <a:schemeClr val="folHlink"/>
              </a:buClr>
              <a:buSzPts val="1440"/>
              <a:buFont typeface="Noto Sans Symbols"/>
              <a:buChar char="■"/>
              <a:defRPr sz="2400" b="0" i="0" u="none" strike="noStrike" cap="none">
                <a:solidFill>
                  <a:schemeClr val="dk1"/>
                </a:solidFill>
                <a:latin typeface="Tahoma"/>
                <a:ea typeface="Tahoma"/>
                <a:cs typeface="Tahoma"/>
                <a:sym typeface="Tahoma"/>
              </a:defRPr>
            </a:lvl1pPr>
            <a:lvl2pPr marL="914400" marR="0" lvl="1" indent="-298450" algn="l" rtl="0">
              <a:spcBef>
                <a:spcPts val="400"/>
              </a:spcBef>
              <a:spcAft>
                <a:spcPts val="0"/>
              </a:spcAft>
              <a:buClr>
                <a:schemeClr val="hlink"/>
              </a:buClr>
              <a:buSzPts val="1100"/>
              <a:buFont typeface="Noto Sans Symbols"/>
              <a:buChar char="■"/>
              <a:defRPr sz="2000" b="0" i="0" u="none" strike="noStrike" cap="none">
                <a:solidFill>
                  <a:schemeClr val="dk1"/>
                </a:solidFill>
                <a:latin typeface="Tahoma"/>
                <a:ea typeface="Tahoma"/>
                <a:cs typeface="Tahoma"/>
                <a:sym typeface="Tahoma"/>
              </a:defRPr>
            </a:lvl2pPr>
            <a:lvl3pPr marL="1371600" marR="0" lvl="2" indent="-285750" algn="l" rtl="0">
              <a:spcBef>
                <a:spcPts val="360"/>
              </a:spcBef>
              <a:spcAft>
                <a:spcPts val="0"/>
              </a:spcAft>
              <a:buClr>
                <a:schemeClr val="folHlink"/>
              </a:buClr>
              <a:buSzPts val="900"/>
              <a:buFont typeface="Noto Sans Symbols"/>
              <a:buChar char="■"/>
              <a:defRPr sz="1800" b="0" i="0" u="none" strike="noStrike" cap="none">
                <a:solidFill>
                  <a:schemeClr val="dk1"/>
                </a:solidFill>
                <a:latin typeface="Tahoma"/>
                <a:ea typeface="Tahoma"/>
                <a:cs typeface="Tahoma"/>
                <a:sym typeface="Tahoma"/>
              </a:defRPr>
            </a:lvl3pPr>
            <a:lvl4pPr marL="1828800" marR="0" lvl="3" indent="-284480" algn="l" rtl="0">
              <a:spcBef>
                <a:spcPts val="320"/>
              </a:spcBef>
              <a:spcAft>
                <a:spcPts val="0"/>
              </a:spcAft>
              <a:buClr>
                <a:schemeClr val="accent2"/>
              </a:buClr>
              <a:buSzPts val="880"/>
              <a:buFont typeface="Noto Sans Symbols"/>
              <a:buChar char="■"/>
              <a:defRPr sz="1600" b="0" i="0" u="none" strike="noStrike" cap="none">
                <a:solidFill>
                  <a:schemeClr val="dk1"/>
                </a:solidFill>
                <a:latin typeface="Tahoma"/>
                <a:ea typeface="Tahoma"/>
                <a:cs typeface="Tahoma"/>
                <a:sym typeface="Tahoma"/>
              </a:defRPr>
            </a:lvl4pPr>
            <a:lvl5pPr marL="2286000" marR="0" lvl="4"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5pPr>
            <a:lvl6pPr marL="2743200" marR="0" lvl="5"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6pPr>
            <a:lvl7pPr marL="3200400" marR="0" lvl="6"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7pPr>
            <a:lvl8pPr marL="3657600" marR="0" lvl="7"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8pPr>
            <a:lvl9pPr marL="4114800" marR="0" lvl="8"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9pPr>
          </a:lstStyle>
          <a:p>
            <a:endParaRPr/>
          </a:p>
        </p:txBody>
      </p:sp>
      <p:sp>
        <p:nvSpPr>
          <p:cNvPr id="40" name="Google Shape;40;p8"/>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a:t>
            </a: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43" name="Google Shape;43;p9"/>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335280" algn="l" rtl="0">
              <a:spcBef>
                <a:spcPts val="560"/>
              </a:spcBef>
              <a:spcAft>
                <a:spcPts val="0"/>
              </a:spcAft>
              <a:buClr>
                <a:schemeClr val="folHlink"/>
              </a:buClr>
              <a:buSzPts val="1680"/>
              <a:buFont typeface="Noto Sans Symbols"/>
              <a:buChar char="■"/>
              <a:defRPr sz="2800" b="0" i="0" u="none" strike="noStrike" cap="none">
                <a:solidFill>
                  <a:schemeClr val="dk1"/>
                </a:solidFill>
                <a:latin typeface="Tahoma"/>
                <a:ea typeface="Tahoma"/>
                <a:cs typeface="Tahoma"/>
                <a:sym typeface="Tahoma"/>
              </a:defRPr>
            </a:lvl1pPr>
            <a:lvl2pPr marL="914400" marR="0" lvl="1" indent="-312419" algn="l" rtl="0">
              <a:spcBef>
                <a:spcPts val="480"/>
              </a:spcBef>
              <a:spcAft>
                <a:spcPts val="0"/>
              </a:spcAft>
              <a:buClr>
                <a:schemeClr val="hlink"/>
              </a:buClr>
              <a:buSzPts val="1320"/>
              <a:buFont typeface="Noto Sans Symbols"/>
              <a:buChar char="■"/>
              <a:defRPr sz="2400" b="0" i="0" u="none" strike="noStrike" cap="none">
                <a:solidFill>
                  <a:schemeClr val="dk1"/>
                </a:solidFill>
                <a:latin typeface="Tahoma"/>
                <a:ea typeface="Tahoma"/>
                <a:cs typeface="Tahoma"/>
                <a:sym typeface="Tahoma"/>
              </a:defRPr>
            </a:lvl2pPr>
            <a:lvl3pPr marL="1371600" marR="0" lvl="2" indent="-292100" algn="l" rtl="0">
              <a:spcBef>
                <a:spcPts val="400"/>
              </a:spcBef>
              <a:spcAft>
                <a:spcPts val="0"/>
              </a:spcAft>
              <a:buClr>
                <a:schemeClr val="folHlink"/>
              </a:buClr>
              <a:buSzPts val="1000"/>
              <a:buFont typeface="Noto Sans Symbols"/>
              <a:buChar char="■"/>
              <a:defRPr sz="2000" b="0" i="0" u="none" strike="noStrike" cap="none">
                <a:solidFill>
                  <a:schemeClr val="dk1"/>
                </a:solidFill>
                <a:latin typeface="Tahoma"/>
                <a:ea typeface="Tahoma"/>
                <a:cs typeface="Tahoma"/>
                <a:sym typeface="Tahoma"/>
              </a:defRPr>
            </a:lvl3pPr>
            <a:lvl4pPr marL="1828800" marR="0" lvl="3" indent="-291464" algn="l" rtl="0">
              <a:spcBef>
                <a:spcPts val="360"/>
              </a:spcBef>
              <a:spcAft>
                <a:spcPts val="0"/>
              </a:spcAft>
              <a:buClr>
                <a:schemeClr val="accent2"/>
              </a:buClr>
              <a:buSzPts val="990"/>
              <a:buFont typeface="Noto Sans Symbols"/>
              <a:buChar char="■"/>
              <a:defRPr sz="1800" b="0" i="0" u="none" strike="noStrike" cap="none">
                <a:solidFill>
                  <a:schemeClr val="dk1"/>
                </a:solidFill>
                <a:latin typeface="Tahoma"/>
                <a:ea typeface="Tahoma"/>
                <a:cs typeface="Tahoma"/>
                <a:sym typeface="Tahoma"/>
              </a:defRPr>
            </a:lvl4pPr>
            <a:lvl5pPr marL="2286000" marR="0" lvl="4"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5pPr>
            <a:lvl6pPr marL="2743200" marR="0" lvl="5"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6pPr>
            <a:lvl7pPr marL="3200400" marR="0" lvl="6"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7pPr>
            <a:lvl8pPr marL="3657600" marR="0" lvl="7"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8pPr>
            <a:lvl9pPr marL="4114800" marR="0" lvl="8"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44" name="Google Shape;44;p9"/>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335280" algn="l" rtl="0">
              <a:spcBef>
                <a:spcPts val="560"/>
              </a:spcBef>
              <a:spcAft>
                <a:spcPts val="0"/>
              </a:spcAft>
              <a:buClr>
                <a:schemeClr val="folHlink"/>
              </a:buClr>
              <a:buSzPts val="1680"/>
              <a:buFont typeface="Noto Sans Symbols"/>
              <a:buChar char="■"/>
              <a:defRPr sz="2800" b="0" i="0" u="none" strike="noStrike" cap="none">
                <a:solidFill>
                  <a:schemeClr val="dk1"/>
                </a:solidFill>
                <a:latin typeface="Tahoma"/>
                <a:ea typeface="Tahoma"/>
                <a:cs typeface="Tahoma"/>
                <a:sym typeface="Tahoma"/>
              </a:defRPr>
            </a:lvl1pPr>
            <a:lvl2pPr marL="914400" marR="0" lvl="1" indent="-312419" algn="l" rtl="0">
              <a:spcBef>
                <a:spcPts val="480"/>
              </a:spcBef>
              <a:spcAft>
                <a:spcPts val="0"/>
              </a:spcAft>
              <a:buClr>
                <a:schemeClr val="hlink"/>
              </a:buClr>
              <a:buSzPts val="1320"/>
              <a:buFont typeface="Noto Sans Symbols"/>
              <a:buChar char="■"/>
              <a:defRPr sz="2400" b="0" i="0" u="none" strike="noStrike" cap="none">
                <a:solidFill>
                  <a:schemeClr val="dk1"/>
                </a:solidFill>
                <a:latin typeface="Tahoma"/>
                <a:ea typeface="Tahoma"/>
                <a:cs typeface="Tahoma"/>
                <a:sym typeface="Tahoma"/>
              </a:defRPr>
            </a:lvl2pPr>
            <a:lvl3pPr marL="1371600" marR="0" lvl="2" indent="-292100" algn="l" rtl="0">
              <a:spcBef>
                <a:spcPts val="400"/>
              </a:spcBef>
              <a:spcAft>
                <a:spcPts val="0"/>
              </a:spcAft>
              <a:buClr>
                <a:schemeClr val="folHlink"/>
              </a:buClr>
              <a:buSzPts val="1000"/>
              <a:buFont typeface="Noto Sans Symbols"/>
              <a:buChar char="■"/>
              <a:defRPr sz="2000" b="0" i="0" u="none" strike="noStrike" cap="none">
                <a:solidFill>
                  <a:schemeClr val="dk1"/>
                </a:solidFill>
                <a:latin typeface="Tahoma"/>
                <a:ea typeface="Tahoma"/>
                <a:cs typeface="Tahoma"/>
                <a:sym typeface="Tahoma"/>
              </a:defRPr>
            </a:lvl3pPr>
            <a:lvl4pPr marL="1828800" marR="0" lvl="3" indent="-291464" algn="l" rtl="0">
              <a:spcBef>
                <a:spcPts val="360"/>
              </a:spcBef>
              <a:spcAft>
                <a:spcPts val="0"/>
              </a:spcAft>
              <a:buClr>
                <a:schemeClr val="accent2"/>
              </a:buClr>
              <a:buSzPts val="990"/>
              <a:buFont typeface="Noto Sans Symbols"/>
              <a:buChar char="■"/>
              <a:defRPr sz="1800" b="0" i="0" u="none" strike="noStrike" cap="none">
                <a:solidFill>
                  <a:schemeClr val="dk1"/>
                </a:solidFill>
                <a:latin typeface="Tahoma"/>
                <a:ea typeface="Tahoma"/>
                <a:cs typeface="Tahoma"/>
                <a:sym typeface="Tahoma"/>
              </a:defRPr>
            </a:lvl4pPr>
            <a:lvl5pPr marL="2286000" marR="0" lvl="4"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5pPr>
            <a:lvl6pPr marL="2743200" marR="0" lvl="5"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6pPr>
            <a:lvl7pPr marL="3200400" marR="0" lvl="6"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7pPr>
            <a:lvl8pPr marL="3657600" marR="0" lvl="7"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8pPr>
            <a:lvl9pPr marL="4114800" marR="0" lvl="8"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45" name="Google Shape;45;p9"/>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a:t>
            </a: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6"/>
        <p:cNvGrpSpPr/>
        <p:nvPr/>
      </p:nvGrpSpPr>
      <p:grpSpPr>
        <a:xfrm>
          <a:off x="0" y="0"/>
          <a:ext cx="0" cy="0"/>
          <a:chOff x="0" y="0"/>
          <a:chExt cx="0" cy="0"/>
        </a:xfrm>
      </p:grpSpPr>
      <p:sp>
        <p:nvSpPr>
          <p:cNvPr id="47" name="Google Shape;47;p10"/>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000" b="1"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48" name="Google Shape;48;p10"/>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00"/>
              </a:spcBef>
              <a:spcAft>
                <a:spcPts val="0"/>
              </a:spcAft>
              <a:buClr>
                <a:schemeClr val="folHlink"/>
              </a:buClr>
              <a:buSzPts val="1200"/>
              <a:buFont typeface="Noto Sans Symbols"/>
              <a:buNone/>
              <a:defRPr sz="2000" b="0" i="0" u="none" strike="noStrike" cap="none">
                <a:solidFill>
                  <a:schemeClr val="dk1"/>
                </a:solidFill>
                <a:latin typeface="Tahoma"/>
                <a:ea typeface="Tahoma"/>
                <a:cs typeface="Tahoma"/>
                <a:sym typeface="Tahoma"/>
              </a:defRPr>
            </a:lvl1pPr>
            <a:lvl2pPr marL="914400" marR="0" lvl="1" indent="-228600" algn="l" rtl="0">
              <a:spcBef>
                <a:spcPts val="360"/>
              </a:spcBef>
              <a:spcAft>
                <a:spcPts val="0"/>
              </a:spcAft>
              <a:buClr>
                <a:schemeClr val="hlink"/>
              </a:buClr>
              <a:buSzPts val="990"/>
              <a:buFont typeface="Noto Sans Symbols"/>
              <a:buNone/>
              <a:defRPr sz="1800" b="0" i="0" u="none" strike="noStrike" cap="none">
                <a:solidFill>
                  <a:schemeClr val="dk1"/>
                </a:solidFill>
                <a:latin typeface="Tahoma"/>
                <a:ea typeface="Tahoma"/>
                <a:cs typeface="Tahoma"/>
                <a:sym typeface="Tahoma"/>
              </a:defRPr>
            </a:lvl2pPr>
            <a:lvl3pPr marL="1371600" marR="0" lvl="2" indent="-228600" algn="l" rtl="0">
              <a:spcBef>
                <a:spcPts val="320"/>
              </a:spcBef>
              <a:spcAft>
                <a:spcPts val="0"/>
              </a:spcAft>
              <a:buClr>
                <a:schemeClr val="folHlink"/>
              </a:buClr>
              <a:buSzPts val="800"/>
              <a:buFont typeface="Noto Sans Symbols"/>
              <a:buNone/>
              <a:defRPr sz="1600" b="0" i="0" u="none" strike="noStrike" cap="none">
                <a:solidFill>
                  <a:schemeClr val="dk1"/>
                </a:solidFill>
                <a:latin typeface="Tahoma"/>
                <a:ea typeface="Tahoma"/>
                <a:cs typeface="Tahoma"/>
                <a:sym typeface="Tahoma"/>
              </a:defRPr>
            </a:lvl3pPr>
            <a:lvl4pPr marL="1828800" marR="0" lvl="3" indent="-228600" algn="l" rtl="0">
              <a:spcBef>
                <a:spcPts val="280"/>
              </a:spcBef>
              <a:spcAft>
                <a:spcPts val="0"/>
              </a:spcAft>
              <a:buClr>
                <a:schemeClr val="accent2"/>
              </a:buClr>
              <a:buSzPts val="770"/>
              <a:buFont typeface="Noto Sans Symbols"/>
              <a:buNone/>
              <a:defRPr sz="1400" b="0" i="0" u="none" strike="noStrike" cap="none">
                <a:solidFill>
                  <a:schemeClr val="dk1"/>
                </a:solidFill>
                <a:latin typeface="Tahoma"/>
                <a:ea typeface="Tahoma"/>
                <a:cs typeface="Tahoma"/>
                <a:sym typeface="Tahoma"/>
              </a:defRPr>
            </a:lvl4pPr>
            <a:lvl5pPr marL="2286000" marR="0" lvl="4"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5pPr>
            <a:lvl6pPr marL="2743200" marR="0" lvl="5"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6pPr>
            <a:lvl7pPr marL="3200400" marR="0" lvl="6"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7pPr>
            <a:lvl8pPr marL="3657600" marR="0" lvl="7"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8pPr>
            <a:lvl9pPr marL="4114800" marR="0" lvl="8"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9pPr>
          </a:lstStyle>
          <a:p>
            <a:endParaRPr/>
          </a:p>
        </p:txBody>
      </p:sp>
      <p:sp>
        <p:nvSpPr>
          <p:cNvPr id="49" name="Google Shape;49;p10"/>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a:t>
            </a: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r>
              <a:rPr lang="en-US"/>
              <a:t>1.</a:t>
            </a:r>
            <a:fld id="{00000000-1234-1234-1234-123412341234}" type="slidenum">
              <a:rPr lang="en-US"/>
              <a:t>‹#›</a:t>
            </a:fld>
            <a:endParaRPr sz="1400" b="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a:t>
            </a:r>
            <a:fld id="{00000000-1234-1234-1234-123412341234}" type="slidenum">
              <a:rPr lang="en-US"/>
              <a:t>‹#›</a:t>
            </a:fld>
            <a:endParaRPr sz="1400" b="0">
              <a:solidFill>
                <a:srgbClr val="000000"/>
              </a:solidFill>
            </a:endParaRPr>
          </a:p>
        </p:txBody>
      </p:sp>
    </p:spTree>
  </p:cSld>
  <p:clrMap bg1="lt1" tx1="dk1" bg2="dk2" tx2="lt2" accent1="accent1" accent2="accent2" accent3="accent3" accent4="accent4" accent5="accent5" accent6="accent6" hlink="hlink" folHlink="folHlink"/>
  <p:sldLayoutIdLst>
    <p:sldLayoutId id="2147483658"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
        <p:cNvGrpSpPr/>
        <p:nvPr/>
      </p:nvGrpSpPr>
      <p:grpSpPr>
        <a:xfrm>
          <a:off x="0" y="0"/>
          <a:ext cx="0" cy="0"/>
          <a:chOff x="0" y="0"/>
          <a:chExt cx="0" cy="0"/>
        </a:xfrm>
      </p:grpSpPr>
      <p:grpSp>
        <p:nvGrpSpPr>
          <p:cNvPr id="59" name="Google Shape;59;p14"/>
          <p:cNvGrpSpPr/>
          <p:nvPr/>
        </p:nvGrpSpPr>
        <p:grpSpPr>
          <a:xfrm>
            <a:off x="0" y="2438400"/>
            <a:ext cx="9009062" cy="1052512"/>
            <a:chOff x="0" y="1536"/>
            <a:chExt cx="5675" cy="663"/>
          </a:xfrm>
        </p:grpSpPr>
        <p:grpSp>
          <p:nvGrpSpPr>
            <p:cNvPr id="60" name="Google Shape;60;p14"/>
            <p:cNvGrpSpPr/>
            <p:nvPr/>
          </p:nvGrpSpPr>
          <p:grpSpPr>
            <a:xfrm>
              <a:off x="185" y="1604"/>
              <a:ext cx="449" cy="299"/>
              <a:chOff x="720" y="336"/>
              <a:chExt cx="624" cy="432"/>
            </a:xfrm>
          </p:grpSpPr>
          <p:sp>
            <p:nvSpPr>
              <p:cNvPr id="61" name="Google Shape;61;p14"/>
              <p:cNvSpPr txBox="1"/>
              <p:nvPr/>
            </p:nvSpPr>
            <p:spPr>
              <a:xfrm>
                <a:off x="720" y="336"/>
                <a:ext cx="384" cy="43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2" name="Google Shape;62;p14"/>
              <p:cNvSpPr txBox="1"/>
              <p:nvPr/>
            </p:nvSpPr>
            <p:spPr>
              <a:xfrm>
                <a:off x="1056" y="336"/>
                <a:ext cx="288" cy="43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grpSp>
          <p:nvGrpSpPr>
            <p:cNvPr id="63" name="Google Shape;63;p14"/>
            <p:cNvGrpSpPr/>
            <p:nvPr/>
          </p:nvGrpSpPr>
          <p:grpSpPr>
            <a:xfrm>
              <a:off x="263" y="1870"/>
              <a:ext cx="466" cy="299"/>
              <a:chOff x="912" y="2640"/>
              <a:chExt cx="672" cy="432"/>
            </a:xfrm>
          </p:grpSpPr>
          <p:sp>
            <p:nvSpPr>
              <p:cNvPr id="64" name="Google Shape;64;p14"/>
              <p:cNvSpPr txBox="1"/>
              <p:nvPr/>
            </p:nvSpPr>
            <p:spPr>
              <a:xfrm>
                <a:off x="912" y="2640"/>
                <a:ext cx="384" cy="43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5" name="Google Shape;65;p14"/>
              <p:cNvSpPr txBox="1"/>
              <p:nvPr/>
            </p:nvSpPr>
            <p:spPr>
              <a:xfrm>
                <a:off x="1248" y="2640"/>
                <a:ext cx="336" cy="43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66" name="Google Shape;66;p14"/>
            <p:cNvSpPr txBox="1"/>
            <p:nvPr/>
          </p:nvSpPr>
          <p:spPr>
            <a:xfrm>
              <a:off x="0" y="1824"/>
              <a:ext cx="353" cy="26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7" name="Google Shape;67;p14"/>
            <p:cNvSpPr txBox="1"/>
            <p:nvPr/>
          </p:nvSpPr>
          <p:spPr>
            <a:xfrm>
              <a:off x="400" y="1536"/>
              <a:ext cx="20" cy="663"/>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8" name="Google Shape;68;p14"/>
            <p:cNvSpPr txBox="1"/>
            <p:nvPr/>
          </p:nvSpPr>
          <p:spPr>
            <a:xfrm rot="10800000" flipH="1">
              <a:off x="199" y="2054"/>
              <a:ext cx="5476" cy="35"/>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69" name="Google Shape;69;p14"/>
          <p:cNvSpPr txBox="1"/>
          <p:nvPr/>
        </p:nvSpPr>
        <p:spPr>
          <a:xfrm>
            <a:off x="0" y="6553200"/>
            <a:ext cx="2209800"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McGraw-Hill</a:t>
            </a:r>
            <a:endParaRPr/>
          </a:p>
        </p:txBody>
      </p:sp>
      <p:sp>
        <p:nvSpPr>
          <p:cNvPr id="70" name="Google Shape;70;p14"/>
          <p:cNvSpPr txBox="1"/>
          <p:nvPr/>
        </p:nvSpPr>
        <p:spPr>
          <a:xfrm>
            <a:off x="4572000" y="6553200"/>
            <a:ext cx="4572000" cy="304800"/>
          </a:xfrm>
          <a:prstGeom prst="rect">
            <a:avLst/>
          </a:prstGeom>
          <a:noFill/>
          <a:ln>
            <a:noFill/>
          </a:ln>
        </p:spPr>
        <p:txBody>
          <a:bodyPr spcFirstLastPara="1" wrap="square" lIns="91425" tIns="45700" rIns="91425" bIns="45700" anchor="t" anchorCtr="0">
            <a:spAutoFit/>
          </a:bodyPr>
          <a:lstStyle/>
          <a:p>
            <a:pPr marL="0" marR="0" lvl="0" indent="-88900" algn="r" rtl="0">
              <a:lnSpc>
                <a:spcPct val="100000"/>
              </a:lnSpc>
              <a:spcBef>
                <a:spcPts val="0"/>
              </a:spcBef>
              <a:spcAft>
                <a:spcPts val="0"/>
              </a:spcAft>
              <a:buClr>
                <a:schemeClr val="dk1"/>
              </a:buClr>
              <a:buSzPts val="1400"/>
              <a:buFont typeface="Arial"/>
              <a:buChar char="©"/>
            </a:pPr>
            <a:r>
              <a:rPr lang="en-US" sz="1400" b="0" i="0" u="none">
                <a:solidFill>
                  <a:schemeClr val="dk1"/>
                </a:solidFill>
                <a:latin typeface="Arial"/>
                <a:ea typeface="Arial"/>
                <a:cs typeface="Arial"/>
                <a:sym typeface="Arial"/>
              </a:rPr>
              <a:t>The McGraw-Hill Companies, Inc., 2000</a:t>
            </a:r>
            <a:endParaRPr/>
          </a:p>
        </p:txBody>
      </p:sp>
      <p:sp>
        <p:nvSpPr>
          <p:cNvPr id="71" name="Google Shape;71;p14"/>
          <p:cNvSpPr txBox="1">
            <a:spLocks noGrp="1"/>
          </p:cNvSpPr>
          <p:nvPr>
            <p:ph type="dt" idx="10"/>
          </p:nvPr>
        </p:nvSpPr>
        <p:spPr>
          <a:xfrm>
            <a:off x="990600" y="6248400"/>
            <a:ext cx="19050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3200" b="1" i="1"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9pPr>
          </a:lstStyle>
          <a:p>
            <a:endParaRPr/>
          </a:p>
        </p:txBody>
      </p:sp>
      <p:sp>
        <p:nvSpPr>
          <p:cNvPr id="72" name="Google Shape;72;p14"/>
          <p:cNvSpPr txBox="1">
            <a:spLocks noGrp="1"/>
          </p:cNvSpPr>
          <p:nvPr>
            <p:ph type="ftr" idx="11"/>
          </p:nvPr>
        </p:nvSpPr>
        <p:spPr>
          <a:xfrm>
            <a:off x="3429000" y="6248400"/>
            <a:ext cx="28956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3200" b="1" i="1"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9pPr>
          </a:lstStyle>
          <a:p>
            <a:endParaRPr/>
          </a:p>
        </p:txBody>
      </p:sp>
      <p:sp>
        <p:nvSpPr>
          <p:cNvPr id="73" name="Google Shape;73;p14"/>
          <p:cNvSpPr txBox="1">
            <a:spLocks noGrp="1"/>
          </p:cNvSpPr>
          <p:nvPr>
            <p:ph type="sldNum" idx="12"/>
          </p:nvPr>
        </p:nvSpPr>
        <p:spPr>
          <a:xfrm>
            <a:off x="6858000" y="6248400"/>
            <a:ext cx="19050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1pPr>
            <a:lvl2pPr marL="0" marR="0" lvl="1"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2pPr>
            <a:lvl3pPr marL="0" marR="0" lvl="2"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3pPr>
            <a:lvl4pPr marL="0" marR="0" lvl="3"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4pPr>
            <a:lvl5pPr marL="0" marR="0" lvl="4"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5pPr>
            <a:lvl6pPr marL="0" marR="0" lvl="5"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6pPr>
            <a:lvl7pPr marL="0" marR="0" lvl="6"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7pPr>
            <a:lvl8pPr marL="0" marR="0" lvl="7"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8pPr>
            <a:lvl9pPr marL="0" marR="0" lvl="8"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pic>
        <p:nvPicPr>
          <p:cNvPr id="85" name="Google Shape;85;p16" descr="brandinglogo"/>
          <p:cNvPicPr preferRelativeResize="0"/>
          <p:nvPr/>
        </p:nvPicPr>
        <p:blipFill rotWithShape="1">
          <a:blip r:embed="rId3">
            <a:alphaModFix/>
          </a:blip>
          <a:srcRect/>
          <a:stretch/>
        </p:blipFill>
        <p:spPr>
          <a:xfrm>
            <a:off x="0" y="0"/>
            <a:ext cx="9144000" cy="533400"/>
          </a:xfrm>
          <a:prstGeom prst="rect">
            <a:avLst/>
          </a:prstGeom>
          <a:noFill/>
          <a:ln>
            <a:noFill/>
          </a:ln>
        </p:spPr>
      </p:pic>
      <p:sp>
        <p:nvSpPr>
          <p:cNvPr id="86" name="Google Shape;86;p16"/>
          <p:cNvSpPr txBox="1"/>
          <p:nvPr/>
        </p:nvSpPr>
        <p:spPr>
          <a:xfrm>
            <a:off x="187325" y="1524000"/>
            <a:ext cx="4156075" cy="8239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4800"/>
              <a:buFont typeface="Times"/>
              <a:buNone/>
            </a:pPr>
            <a:r>
              <a:rPr lang="en-US" sz="4800" b="1" i="1" u="none" strike="noStrike" cap="none">
                <a:solidFill>
                  <a:srgbClr val="FF0000"/>
                </a:solidFill>
                <a:latin typeface="Times"/>
                <a:ea typeface="Times"/>
                <a:cs typeface="Times"/>
                <a:sym typeface="Times"/>
              </a:rPr>
              <a:t>Chapter 1</a:t>
            </a:r>
            <a:endParaRPr/>
          </a:p>
        </p:txBody>
      </p:sp>
      <p:sp>
        <p:nvSpPr>
          <p:cNvPr id="87" name="Google Shape;87;p16"/>
          <p:cNvSpPr txBox="1"/>
          <p:nvPr/>
        </p:nvSpPr>
        <p:spPr>
          <a:xfrm>
            <a:off x="152400" y="3048000"/>
            <a:ext cx="4156075" cy="83026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4800"/>
              <a:buFont typeface="Times"/>
              <a:buNone/>
            </a:pPr>
            <a:r>
              <a:rPr lang="en-US" sz="4800" b="1" i="1" u="none" strike="noStrike" cap="none">
                <a:solidFill>
                  <a:schemeClr val="dk1"/>
                </a:solidFill>
                <a:latin typeface="Times"/>
                <a:ea typeface="Times"/>
                <a:cs typeface="Times"/>
                <a:sym typeface="Times"/>
              </a:rPr>
              <a:t>Introduction</a:t>
            </a:r>
            <a:endParaRPr/>
          </a:p>
        </p:txBody>
      </p:sp>
      <p:pic>
        <p:nvPicPr>
          <p:cNvPr id="88" name="Google Shape;88;p16"/>
          <p:cNvPicPr preferRelativeResize="0"/>
          <p:nvPr/>
        </p:nvPicPr>
        <p:blipFill rotWithShape="1">
          <a:blip r:embed="rId4">
            <a:alphaModFix/>
          </a:blip>
          <a:srcRect/>
          <a:stretch/>
        </p:blipFill>
        <p:spPr>
          <a:xfrm>
            <a:off x="4419600" y="762000"/>
            <a:ext cx="4470400" cy="5765800"/>
          </a:xfrm>
          <a:prstGeom prst="rect">
            <a:avLst/>
          </a:prstGeom>
          <a:noFill/>
          <a:ln>
            <a:noFill/>
          </a:ln>
        </p:spPr>
      </p:pic>
      <p:sp>
        <p:nvSpPr>
          <p:cNvPr id="89" name="Google Shape;89;p16"/>
          <p:cNvSpPr txBox="1"/>
          <p:nvPr/>
        </p:nvSpPr>
        <p:spPr>
          <a:xfrm>
            <a:off x="0" y="6604000"/>
            <a:ext cx="9144000" cy="254000"/>
          </a:xfrm>
          <a:prstGeom prst="rect">
            <a:avLst/>
          </a:prstGeom>
          <a:noFill/>
          <a:ln>
            <a:noFill/>
          </a:ln>
        </p:spPr>
        <p:txBody>
          <a:bodyPr spcFirstLastPara="1" wrap="square" lIns="102825" tIns="51400" rIns="102825" bIns="51400" anchor="t" anchorCtr="0">
            <a:spAutoFit/>
          </a:bodyPr>
          <a:lstStyle/>
          <a:p>
            <a:pPr marL="0" marR="0" lvl="0" indent="0" algn="ctr" rtl="0">
              <a:lnSpc>
                <a:spcPct val="100000"/>
              </a:lnSpc>
              <a:spcBef>
                <a:spcPts val="0"/>
              </a:spcBef>
              <a:spcAft>
                <a:spcPts val="0"/>
              </a:spcAft>
              <a:buClr>
                <a:schemeClr val="dk1"/>
              </a:buClr>
              <a:buSzPts val="1000"/>
              <a:buFont typeface="Arial"/>
              <a:buNone/>
            </a:pPr>
            <a:r>
              <a:rPr lang="en-US" sz="1000" b="0" i="0" u="none" strike="noStrike" cap="none">
                <a:solidFill>
                  <a:schemeClr val="dk1"/>
                </a:solidFill>
                <a:latin typeface="Arial"/>
                <a:ea typeface="Arial"/>
                <a:cs typeface="Arial"/>
                <a:sym typeface="Arial"/>
              </a:rPr>
              <a:t>Copyright © The McGraw-Hill Companies, Inc. Permission required for reproduction or display.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6"/>
        <p:cNvGrpSpPr/>
        <p:nvPr/>
      </p:nvGrpSpPr>
      <p:grpSpPr>
        <a:xfrm>
          <a:off x="0" y="0"/>
          <a:ext cx="0" cy="0"/>
          <a:chOff x="0" y="0"/>
          <a:chExt cx="0" cy="0"/>
        </a:xfrm>
      </p:grpSpPr>
      <p:sp>
        <p:nvSpPr>
          <p:cNvPr id="207" name="Google Shape;207;p2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a:t>
            </a:r>
            <a:fld id="{00000000-1234-1234-1234-123412341234}" type="slidenum">
              <a:rPr lang="en-US" sz="1200" b="1" i="0" u="none">
                <a:solidFill>
                  <a:schemeClr val="dk1"/>
                </a:solidFill>
                <a:latin typeface="Arial"/>
                <a:ea typeface="Arial"/>
                <a:cs typeface="Arial"/>
                <a:sym typeface="Arial"/>
              </a:rPr>
              <a:t>10</a:t>
            </a:fld>
            <a:endParaRPr/>
          </a:p>
        </p:txBody>
      </p:sp>
      <p:sp>
        <p:nvSpPr>
          <p:cNvPr id="208" name="Google Shape;208;p25"/>
          <p:cNvSpPr txBox="1"/>
          <p:nvPr/>
        </p:nvSpPr>
        <p:spPr>
          <a:xfrm>
            <a:off x="152400" y="76200"/>
            <a:ext cx="8991600" cy="46196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Times"/>
              <a:buNone/>
            </a:pPr>
            <a:r>
              <a:rPr lang="en-US" sz="2400" b="1" i="1" u="none">
                <a:solidFill>
                  <a:srgbClr val="FF0000"/>
                </a:solidFill>
                <a:latin typeface="Times"/>
                <a:ea typeface="Times"/>
                <a:cs typeface="Times"/>
                <a:sym typeface="Times"/>
              </a:rPr>
              <a:t>Figure 1.2</a:t>
            </a:r>
            <a:r>
              <a:rPr lang="en-US" sz="2000" b="1" i="1" u="none">
                <a:solidFill>
                  <a:srgbClr val="0000CC"/>
                </a:solidFill>
                <a:latin typeface="Times"/>
                <a:ea typeface="Times"/>
                <a:cs typeface="Times"/>
                <a:sym typeface="Times"/>
              </a:rPr>
              <a:t>: </a:t>
            </a:r>
            <a:r>
              <a:rPr lang="en-US" sz="2000" b="1" i="1" u="none">
                <a:solidFill>
                  <a:schemeClr val="lt2"/>
                </a:solidFill>
                <a:latin typeface="Times"/>
                <a:ea typeface="Times"/>
                <a:cs typeface="Times"/>
                <a:sym typeface="Times"/>
              </a:rPr>
              <a:t> Data flow</a:t>
            </a:r>
            <a:endParaRPr/>
          </a:p>
        </p:txBody>
      </p:sp>
      <p:pic>
        <p:nvPicPr>
          <p:cNvPr id="209" name="Google Shape;209;p25"/>
          <p:cNvPicPr preferRelativeResize="0"/>
          <p:nvPr/>
        </p:nvPicPr>
        <p:blipFill rotWithShape="1">
          <a:blip r:embed="rId3">
            <a:alphaModFix/>
          </a:blip>
          <a:srcRect/>
          <a:stretch/>
        </p:blipFill>
        <p:spPr>
          <a:xfrm>
            <a:off x="322262" y="3076575"/>
            <a:ext cx="8194675" cy="1571625"/>
          </a:xfrm>
          <a:prstGeom prst="rect">
            <a:avLst/>
          </a:prstGeom>
          <a:noFill/>
          <a:ln>
            <a:noFill/>
          </a:ln>
        </p:spPr>
      </p:pic>
      <p:pic>
        <p:nvPicPr>
          <p:cNvPr id="210" name="Google Shape;210;p25"/>
          <p:cNvPicPr preferRelativeResize="0"/>
          <p:nvPr/>
        </p:nvPicPr>
        <p:blipFill rotWithShape="1">
          <a:blip r:embed="rId4">
            <a:alphaModFix/>
          </a:blip>
          <a:srcRect/>
          <a:stretch/>
        </p:blipFill>
        <p:spPr>
          <a:xfrm>
            <a:off x="233362" y="1138237"/>
            <a:ext cx="8372475" cy="1376362"/>
          </a:xfrm>
          <a:prstGeom prst="rect">
            <a:avLst/>
          </a:prstGeom>
          <a:noFill/>
          <a:ln>
            <a:noFill/>
          </a:ln>
        </p:spPr>
      </p:pic>
      <p:pic>
        <p:nvPicPr>
          <p:cNvPr id="211" name="Google Shape;211;p25"/>
          <p:cNvPicPr preferRelativeResize="0"/>
          <p:nvPr/>
        </p:nvPicPr>
        <p:blipFill rotWithShape="1">
          <a:blip r:embed="rId5">
            <a:alphaModFix/>
          </a:blip>
          <a:srcRect/>
          <a:stretch/>
        </p:blipFill>
        <p:spPr>
          <a:xfrm>
            <a:off x="322262" y="5207000"/>
            <a:ext cx="8194675" cy="1270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fade">
                                      <p:cBhvr>
                                        <p:cTn id="7" dur="2000"/>
                                        <p:tgtEl>
                                          <p:spTgt spid="2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9"/>
                                        </p:tgtEl>
                                        <p:attrNameLst>
                                          <p:attrName>style.visibility</p:attrName>
                                        </p:attrNameLst>
                                      </p:cBhvr>
                                      <p:to>
                                        <p:strVal val="visible"/>
                                      </p:to>
                                    </p:set>
                                    <p:animEffect transition="in" filter="fade">
                                      <p:cBhvr>
                                        <p:cTn id="12" dur="2000"/>
                                        <p:tgtEl>
                                          <p:spTgt spid="20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1"/>
                                        </p:tgtEl>
                                        <p:attrNameLst>
                                          <p:attrName>style.visibility</p:attrName>
                                        </p:attrNameLst>
                                      </p:cBhvr>
                                      <p:to>
                                        <p:strVal val="visible"/>
                                      </p:to>
                                    </p:set>
                                    <p:animEffect transition="in" filter="fade">
                                      <p:cBhvr>
                                        <p:cTn id="17" dur="20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6"/>
        <p:cNvGrpSpPr/>
        <p:nvPr/>
      </p:nvGrpSpPr>
      <p:grpSpPr>
        <a:xfrm>
          <a:off x="0" y="0"/>
          <a:ext cx="0" cy="0"/>
          <a:chOff x="0" y="0"/>
          <a:chExt cx="0" cy="0"/>
        </a:xfrm>
      </p:grpSpPr>
      <p:sp>
        <p:nvSpPr>
          <p:cNvPr id="217" name="Google Shape;217;p2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a:t>
            </a:r>
            <a:fld id="{00000000-1234-1234-1234-123412341234}" type="slidenum">
              <a:rPr lang="en-US" sz="1200" b="1" i="0" u="none">
                <a:solidFill>
                  <a:schemeClr val="dk1"/>
                </a:solidFill>
                <a:latin typeface="Arial"/>
                <a:ea typeface="Arial"/>
                <a:cs typeface="Arial"/>
                <a:sym typeface="Arial"/>
              </a:rPr>
              <a:t>11</a:t>
            </a:fld>
            <a:endParaRPr/>
          </a:p>
        </p:txBody>
      </p:sp>
      <p:sp>
        <p:nvSpPr>
          <p:cNvPr id="218" name="Google Shape;218;p26"/>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19" name="Google Shape;219;p26"/>
          <p:cNvSpPr txBox="1"/>
          <p:nvPr/>
        </p:nvSpPr>
        <p:spPr>
          <a:xfrm>
            <a:off x="228600" y="406400"/>
            <a:ext cx="3455987" cy="1077912"/>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a:buNone/>
            </a:pPr>
            <a:r>
              <a:rPr lang="en-US" sz="3200" b="1" i="0" u="none" strike="noStrike" cap="none">
                <a:solidFill>
                  <a:schemeClr val="dk1"/>
                </a:solidFill>
                <a:latin typeface="Times"/>
                <a:ea typeface="Times"/>
                <a:cs typeface="Times"/>
                <a:sym typeface="Times"/>
              </a:rPr>
              <a:t>1-2   NETWORKS</a:t>
            </a:r>
            <a:endParaRPr/>
          </a:p>
          <a:p>
            <a:pPr marL="0" marR="0" lvl="0" indent="0" algn="l" rtl="0">
              <a:lnSpc>
                <a:spcPct val="100000"/>
              </a:lnSpc>
              <a:spcBef>
                <a:spcPts val="0"/>
              </a:spcBef>
              <a:spcAft>
                <a:spcPts val="0"/>
              </a:spcAft>
              <a:buNone/>
            </a:pPr>
            <a:endParaRPr sz="3200" b="1" i="0" u="none" strike="noStrike" cap="none">
              <a:solidFill>
                <a:schemeClr val="dk1"/>
              </a:solidFill>
              <a:latin typeface="Times"/>
              <a:ea typeface="Times"/>
              <a:cs typeface="Times"/>
              <a:sym typeface="Times"/>
            </a:endParaRPr>
          </a:p>
        </p:txBody>
      </p:sp>
      <p:sp>
        <p:nvSpPr>
          <p:cNvPr id="220" name="Google Shape;220;p26"/>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21" name="Google Shape;221;p26"/>
          <p:cNvSpPr txBox="1"/>
          <p:nvPr/>
        </p:nvSpPr>
        <p:spPr>
          <a:xfrm>
            <a:off x="381000" y="1658937"/>
            <a:ext cx="8077200" cy="45243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New Roman"/>
              <a:buNone/>
            </a:pPr>
            <a:r>
              <a:rPr lang="en-US" sz="3200" b="1" i="1" u="none">
                <a:solidFill>
                  <a:schemeClr val="dk1"/>
                </a:solidFill>
                <a:latin typeface="Times New Roman"/>
                <a:ea typeface="Times New Roman"/>
                <a:cs typeface="Times New Roman"/>
                <a:sym typeface="Times New Roman"/>
              </a:rPr>
              <a:t>A network is the interconnection of a set of devices capable of communication. In this definition, a device can be a host such as a large computer, desktop, laptop, workstation, cellular phone, or security system. A device in this definition can also be a connecting device such as a router a switch, a</a:t>
            </a:r>
            <a:endParaRPr/>
          </a:p>
          <a:p>
            <a:pPr marL="0" marR="0" lvl="0" indent="0" algn="just" rtl="0">
              <a:lnSpc>
                <a:spcPct val="100000"/>
              </a:lnSpc>
              <a:spcBef>
                <a:spcPts val="0"/>
              </a:spcBef>
              <a:spcAft>
                <a:spcPts val="0"/>
              </a:spcAft>
              <a:buClr>
                <a:schemeClr val="dk1"/>
              </a:buClr>
              <a:buSzPts val="3200"/>
              <a:buFont typeface="Times New Roman"/>
              <a:buNone/>
            </a:pPr>
            <a:r>
              <a:rPr lang="en-US" sz="3200" b="1" i="1" u="none">
                <a:solidFill>
                  <a:schemeClr val="dk1"/>
                </a:solidFill>
                <a:latin typeface="Times New Roman"/>
                <a:ea typeface="Times New Roman"/>
                <a:cs typeface="Times New Roman"/>
                <a:sym typeface="Times New Roman"/>
              </a:rPr>
              <a:t>modem that changes the form of data, and so 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6"/>
        <p:cNvGrpSpPr/>
        <p:nvPr/>
      </p:nvGrpSpPr>
      <p:grpSpPr>
        <a:xfrm>
          <a:off x="0" y="0"/>
          <a:ext cx="0" cy="0"/>
          <a:chOff x="0" y="0"/>
          <a:chExt cx="0" cy="0"/>
        </a:xfrm>
      </p:grpSpPr>
      <p:sp>
        <p:nvSpPr>
          <p:cNvPr id="227" name="Google Shape;227;p2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a:t>
            </a:r>
            <a:fld id="{00000000-1234-1234-1234-123412341234}" type="slidenum">
              <a:rPr lang="en-US" sz="1200" b="1" i="0" u="none">
                <a:solidFill>
                  <a:schemeClr val="dk1"/>
                </a:solidFill>
                <a:latin typeface="Arial"/>
                <a:ea typeface="Arial"/>
                <a:cs typeface="Arial"/>
                <a:sym typeface="Arial"/>
              </a:rPr>
              <a:t>12</a:t>
            </a:fld>
            <a:endParaRPr/>
          </a:p>
        </p:txBody>
      </p:sp>
      <p:sp>
        <p:nvSpPr>
          <p:cNvPr id="228" name="Google Shape;228;p27"/>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29" name="Google Shape;229;p2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30" name="Google Shape;230;p27"/>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31" name="Google Shape;231;p2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32" name="Google Shape;232;p2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33" name="Google Shape;233;p27"/>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34" name="Google Shape;234;p2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35" name="Google Shape;235;p27"/>
          <p:cNvSpPr txBox="1"/>
          <p:nvPr/>
        </p:nvSpPr>
        <p:spPr>
          <a:xfrm>
            <a:off x="1143000" y="0"/>
            <a:ext cx="4441825"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1.2.1 Network Criteria</a:t>
            </a:r>
            <a:endParaRPr/>
          </a:p>
        </p:txBody>
      </p:sp>
      <p:sp>
        <p:nvSpPr>
          <p:cNvPr id="236" name="Google Shape;236;p27"/>
          <p:cNvSpPr txBox="1"/>
          <p:nvPr/>
        </p:nvSpPr>
        <p:spPr>
          <a:xfrm>
            <a:off x="381000" y="1293812"/>
            <a:ext cx="7924800" cy="138430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A network must be able to meet a certain number of criteria. The most important of these are performance, reliability, and security.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2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a:t>
            </a:r>
            <a:fld id="{00000000-1234-1234-1234-123412341234}" type="slidenum">
              <a:rPr lang="en-US" sz="1200" b="1" i="0" u="none">
                <a:solidFill>
                  <a:schemeClr val="dk1"/>
                </a:solidFill>
                <a:latin typeface="Arial"/>
                <a:ea typeface="Arial"/>
                <a:cs typeface="Arial"/>
                <a:sym typeface="Arial"/>
              </a:rPr>
              <a:t>13</a:t>
            </a:fld>
            <a:endParaRPr/>
          </a:p>
        </p:txBody>
      </p:sp>
      <p:sp>
        <p:nvSpPr>
          <p:cNvPr id="243" name="Google Shape;243;p28"/>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44" name="Google Shape;244;p2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45" name="Google Shape;245;p28"/>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46" name="Google Shape;246;p2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47" name="Google Shape;247;p2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48" name="Google Shape;248;p28"/>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49" name="Google Shape;249;p2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50" name="Google Shape;250;p28"/>
          <p:cNvSpPr txBox="1"/>
          <p:nvPr/>
        </p:nvSpPr>
        <p:spPr>
          <a:xfrm>
            <a:off x="1143000" y="0"/>
            <a:ext cx="4929187"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1.2.2 Physical Structures</a:t>
            </a:r>
            <a:endParaRPr/>
          </a:p>
        </p:txBody>
      </p:sp>
      <p:sp>
        <p:nvSpPr>
          <p:cNvPr id="251" name="Google Shape;251;p28"/>
          <p:cNvSpPr txBox="1"/>
          <p:nvPr/>
        </p:nvSpPr>
        <p:spPr>
          <a:xfrm>
            <a:off x="381000" y="1293812"/>
            <a:ext cx="7924800" cy="95408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Before discussing networks, we need to define some network attributes.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6"/>
        <p:cNvGrpSpPr/>
        <p:nvPr/>
      </p:nvGrpSpPr>
      <p:grpSpPr>
        <a:xfrm>
          <a:off x="0" y="0"/>
          <a:ext cx="0" cy="0"/>
          <a:chOff x="0" y="0"/>
          <a:chExt cx="0" cy="0"/>
        </a:xfrm>
      </p:grpSpPr>
      <p:sp>
        <p:nvSpPr>
          <p:cNvPr id="257" name="Google Shape;257;p2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a:t>
            </a:r>
            <a:fld id="{00000000-1234-1234-1234-123412341234}" type="slidenum">
              <a:rPr lang="en-US" sz="1200" b="1" i="0" u="none">
                <a:solidFill>
                  <a:schemeClr val="dk1"/>
                </a:solidFill>
                <a:latin typeface="Arial"/>
                <a:ea typeface="Arial"/>
                <a:cs typeface="Arial"/>
                <a:sym typeface="Arial"/>
              </a:rPr>
              <a:t>14</a:t>
            </a:fld>
            <a:endParaRPr/>
          </a:p>
        </p:txBody>
      </p:sp>
      <p:sp>
        <p:nvSpPr>
          <p:cNvPr id="258" name="Google Shape;258;p29"/>
          <p:cNvSpPr txBox="1"/>
          <p:nvPr/>
        </p:nvSpPr>
        <p:spPr>
          <a:xfrm>
            <a:off x="152400" y="76200"/>
            <a:ext cx="8991600" cy="46196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Times"/>
              <a:buNone/>
            </a:pPr>
            <a:r>
              <a:rPr lang="en-US" sz="2400" b="1" i="1" u="none">
                <a:solidFill>
                  <a:srgbClr val="FF0000"/>
                </a:solidFill>
                <a:latin typeface="Times"/>
                <a:ea typeface="Times"/>
                <a:cs typeface="Times"/>
                <a:sym typeface="Times"/>
              </a:rPr>
              <a:t>Figure 1.3</a:t>
            </a:r>
            <a:r>
              <a:rPr lang="en-US" sz="2000" b="1" i="1" u="none">
                <a:solidFill>
                  <a:srgbClr val="0000CC"/>
                </a:solidFill>
                <a:latin typeface="Times"/>
                <a:ea typeface="Times"/>
                <a:cs typeface="Times"/>
                <a:sym typeface="Times"/>
              </a:rPr>
              <a:t>: </a:t>
            </a:r>
            <a:r>
              <a:rPr lang="en-US" sz="2000" b="1" i="1" u="none">
                <a:solidFill>
                  <a:schemeClr val="lt2"/>
                </a:solidFill>
                <a:latin typeface="Times"/>
                <a:ea typeface="Times"/>
                <a:cs typeface="Times"/>
                <a:sym typeface="Times"/>
              </a:rPr>
              <a:t>Types of connection</a:t>
            </a:r>
            <a:endParaRPr/>
          </a:p>
        </p:txBody>
      </p:sp>
      <p:pic>
        <p:nvPicPr>
          <p:cNvPr id="259" name="Google Shape;259;p29"/>
          <p:cNvPicPr preferRelativeResize="0"/>
          <p:nvPr/>
        </p:nvPicPr>
        <p:blipFill rotWithShape="1">
          <a:blip r:embed="rId3">
            <a:alphaModFix/>
          </a:blip>
          <a:srcRect/>
          <a:stretch/>
        </p:blipFill>
        <p:spPr>
          <a:xfrm>
            <a:off x="304800" y="1371600"/>
            <a:ext cx="8204200" cy="1065212"/>
          </a:xfrm>
          <a:prstGeom prst="rect">
            <a:avLst/>
          </a:prstGeom>
          <a:noFill/>
          <a:ln>
            <a:noFill/>
          </a:ln>
        </p:spPr>
      </p:pic>
      <p:pic>
        <p:nvPicPr>
          <p:cNvPr id="260" name="Google Shape;260;p29"/>
          <p:cNvPicPr preferRelativeResize="0"/>
          <p:nvPr/>
        </p:nvPicPr>
        <p:blipFill rotWithShape="1">
          <a:blip r:embed="rId4">
            <a:alphaModFix/>
          </a:blip>
          <a:srcRect/>
          <a:stretch/>
        </p:blipFill>
        <p:spPr>
          <a:xfrm>
            <a:off x="384175" y="3505200"/>
            <a:ext cx="8045450" cy="21050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5"/>
        <p:cNvGrpSpPr/>
        <p:nvPr/>
      </p:nvGrpSpPr>
      <p:grpSpPr>
        <a:xfrm>
          <a:off x="0" y="0"/>
          <a:ext cx="0" cy="0"/>
          <a:chOff x="0" y="0"/>
          <a:chExt cx="0" cy="0"/>
        </a:xfrm>
      </p:grpSpPr>
      <p:sp>
        <p:nvSpPr>
          <p:cNvPr id="266" name="Google Shape;266;p3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a:t>
            </a:r>
            <a:fld id="{00000000-1234-1234-1234-123412341234}" type="slidenum">
              <a:rPr lang="en-US" sz="1200" b="1" i="0" u="none">
                <a:solidFill>
                  <a:schemeClr val="dk1"/>
                </a:solidFill>
                <a:latin typeface="Arial"/>
                <a:ea typeface="Arial"/>
                <a:cs typeface="Arial"/>
                <a:sym typeface="Arial"/>
              </a:rPr>
              <a:t>15</a:t>
            </a:fld>
            <a:endParaRPr/>
          </a:p>
        </p:txBody>
      </p:sp>
      <p:sp>
        <p:nvSpPr>
          <p:cNvPr id="267" name="Google Shape;267;p30"/>
          <p:cNvSpPr txBox="1"/>
          <p:nvPr/>
        </p:nvSpPr>
        <p:spPr>
          <a:xfrm>
            <a:off x="152400" y="76200"/>
            <a:ext cx="8991600" cy="46196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Times"/>
              <a:buNone/>
            </a:pPr>
            <a:r>
              <a:rPr lang="en-US" sz="2400" b="1" i="1" u="none">
                <a:solidFill>
                  <a:srgbClr val="FF0000"/>
                </a:solidFill>
                <a:latin typeface="Times"/>
                <a:ea typeface="Times"/>
                <a:cs typeface="Times"/>
                <a:sym typeface="Times"/>
              </a:rPr>
              <a:t>Figure 1.4</a:t>
            </a:r>
            <a:r>
              <a:rPr lang="en-US" sz="2000" b="1" i="1" u="none">
                <a:solidFill>
                  <a:srgbClr val="0000CC"/>
                </a:solidFill>
                <a:latin typeface="Times"/>
                <a:ea typeface="Times"/>
                <a:cs typeface="Times"/>
                <a:sym typeface="Times"/>
              </a:rPr>
              <a:t>: </a:t>
            </a:r>
            <a:r>
              <a:rPr lang="en-US" sz="2000" b="1" i="1" u="none">
                <a:solidFill>
                  <a:schemeClr val="lt2"/>
                </a:solidFill>
                <a:latin typeface="Times"/>
                <a:ea typeface="Times"/>
                <a:cs typeface="Times"/>
                <a:sym typeface="Times"/>
              </a:rPr>
              <a:t> A fully-connected mesh topology</a:t>
            </a:r>
            <a:endParaRPr/>
          </a:p>
        </p:txBody>
      </p:sp>
      <p:pic>
        <p:nvPicPr>
          <p:cNvPr id="268" name="Google Shape;268;p30"/>
          <p:cNvPicPr preferRelativeResize="0"/>
          <p:nvPr/>
        </p:nvPicPr>
        <p:blipFill rotWithShape="1">
          <a:blip r:embed="rId3">
            <a:alphaModFix/>
          </a:blip>
          <a:srcRect/>
          <a:stretch/>
        </p:blipFill>
        <p:spPr>
          <a:xfrm>
            <a:off x="1905000" y="1600200"/>
            <a:ext cx="4902200" cy="3997325"/>
          </a:xfrm>
          <a:prstGeom prst="rect">
            <a:avLst/>
          </a:prstGeom>
          <a:noFill/>
          <a:ln>
            <a:noFill/>
          </a:ln>
        </p:spPr>
      </p:pic>
      <p:pic>
        <p:nvPicPr>
          <p:cNvPr id="269" name="Google Shape;269;p30"/>
          <p:cNvPicPr preferRelativeResize="0"/>
          <p:nvPr/>
        </p:nvPicPr>
        <p:blipFill rotWithShape="1">
          <a:blip r:embed="rId4">
            <a:alphaModFix/>
          </a:blip>
          <a:srcRect/>
          <a:stretch/>
        </p:blipFill>
        <p:spPr>
          <a:xfrm>
            <a:off x="812800" y="1828800"/>
            <a:ext cx="1092200" cy="444500"/>
          </a:xfrm>
          <a:prstGeom prst="rect">
            <a:avLst/>
          </a:prstGeom>
          <a:noFill/>
          <a:ln>
            <a:noFill/>
          </a:ln>
        </p:spPr>
      </p:pic>
      <p:pic>
        <p:nvPicPr>
          <p:cNvPr id="270" name="Google Shape;270;p30"/>
          <p:cNvPicPr preferRelativeResize="0"/>
          <p:nvPr/>
        </p:nvPicPr>
        <p:blipFill rotWithShape="1">
          <a:blip r:embed="rId5">
            <a:alphaModFix/>
          </a:blip>
          <a:srcRect/>
          <a:stretch/>
        </p:blipFill>
        <p:spPr>
          <a:xfrm>
            <a:off x="5865812" y="1812925"/>
            <a:ext cx="1601787" cy="444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Effect transition="in" filter="fade">
                                      <p:cBhvr>
                                        <p:cTn id="7" dur="2500"/>
                                        <p:tgtEl>
                                          <p:spTgt spid="2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9"/>
                                        </p:tgtEl>
                                        <p:attrNameLst>
                                          <p:attrName>style.visibility</p:attrName>
                                        </p:attrNameLst>
                                      </p:cBhvr>
                                      <p:to>
                                        <p:strVal val="visible"/>
                                      </p:to>
                                    </p:set>
                                    <p:animEffect transition="in" filter="fade">
                                      <p:cBhvr>
                                        <p:cTn id="12" dur="2000"/>
                                        <p:tgtEl>
                                          <p:spTgt spid="26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0"/>
                                        </p:tgtEl>
                                        <p:attrNameLst>
                                          <p:attrName>style.visibility</p:attrName>
                                        </p:attrNameLst>
                                      </p:cBhvr>
                                      <p:to>
                                        <p:strVal val="visible"/>
                                      </p:to>
                                    </p:set>
                                    <p:animEffect transition="in" filter="fade">
                                      <p:cBhvr>
                                        <p:cTn id="17" dur="2000"/>
                                        <p:tgtEl>
                                          <p:spTgt spid="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5"/>
        <p:cNvGrpSpPr/>
        <p:nvPr/>
      </p:nvGrpSpPr>
      <p:grpSpPr>
        <a:xfrm>
          <a:off x="0" y="0"/>
          <a:ext cx="0" cy="0"/>
          <a:chOff x="0" y="0"/>
          <a:chExt cx="0" cy="0"/>
        </a:xfrm>
      </p:grpSpPr>
      <p:sp>
        <p:nvSpPr>
          <p:cNvPr id="276" name="Google Shape;276;p3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a:t>
            </a:r>
            <a:fld id="{00000000-1234-1234-1234-123412341234}" type="slidenum">
              <a:rPr lang="en-US" sz="1200" b="1" i="0" u="none">
                <a:solidFill>
                  <a:schemeClr val="dk1"/>
                </a:solidFill>
                <a:latin typeface="Arial"/>
                <a:ea typeface="Arial"/>
                <a:cs typeface="Arial"/>
                <a:sym typeface="Arial"/>
              </a:rPr>
              <a:t>16</a:t>
            </a:fld>
            <a:endParaRPr/>
          </a:p>
        </p:txBody>
      </p:sp>
      <p:sp>
        <p:nvSpPr>
          <p:cNvPr id="277" name="Google Shape;277;p31"/>
          <p:cNvSpPr txBox="1"/>
          <p:nvPr/>
        </p:nvSpPr>
        <p:spPr>
          <a:xfrm>
            <a:off x="152400" y="76200"/>
            <a:ext cx="8991600" cy="46196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Times"/>
              <a:buNone/>
            </a:pPr>
            <a:r>
              <a:rPr lang="en-US" sz="2400" b="1" i="1" u="none">
                <a:solidFill>
                  <a:srgbClr val="FF0000"/>
                </a:solidFill>
                <a:latin typeface="Times"/>
                <a:ea typeface="Times"/>
                <a:cs typeface="Times"/>
                <a:sym typeface="Times"/>
              </a:rPr>
              <a:t>Figure 1.5</a:t>
            </a:r>
            <a:r>
              <a:rPr lang="en-US" sz="2000" b="1" i="1" u="none">
                <a:solidFill>
                  <a:srgbClr val="0000CC"/>
                </a:solidFill>
                <a:latin typeface="Times"/>
                <a:ea typeface="Times"/>
                <a:cs typeface="Times"/>
                <a:sym typeface="Times"/>
              </a:rPr>
              <a:t>: </a:t>
            </a:r>
            <a:r>
              <a:rPr lang="en-US" sz="2000" b="1" i="1" u="none">
                <a:solidFill>
                  <a:schemeClr val="lt2"/>
                </a:solidFill>
                <a:latin typeface="Times"/>
                <a:ea typeface="Times"/>
                <a:cs typeface="Times"/>
                <a:sym typeface="Times"/>
              </a:rPr>
              <a:t> A star topology</a:t>
            </a:r>
            <a:endParaRPr/>
          </a:p>
        </p:txBody>
      </p:sp>
      <p:pic>
        <p:nvPicPr>
          <p:cNvPr id="278" name="Google Shape;278;p31"/>
          <p:cNvPicPr preferRelativeResize="0"/>
          <p:nvPr/>
        </p:nvPicPr>
        <p:blipFill rotWithShape="1">
          <a:blip r:embed="rId3">
            <a:alphaModFix/>
          </a:blip>
          <a:srcRect/>
          <a:stretch/>
        </p:blipFill>
        <p:spPr>
          <a:xfrm>
            <a:off x="684212" y="1784350"/>
            <a:ext cx="7754937" cy="33623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8"/>
                                        </p:tgtEl>
                                        <p:attrNameLst>
                                          <p:attrName>style.visibility</p:attrName>
                                        </p:attrNameLst>
                                      </p:cBhvr>
                                      <p:to>
                                        <p:strVal val="visible"/>
                                      </p:to>
                                    </p:set>
                                    <p:animEffect transition="in" filter="fade">
                                      <p:cBhvr>
                                        <p:cTn id="7" dur="1000"/>
                                        <p:tgtEl>
                                          <p:spTgt spid="2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3"/>
        <p:cNvGrpSpPr/>
        <p:nvPr/>
      </p:nvGrpSpPr>
      <p:grpSpPr>
        <a:xfrm>
          <a:off x="0" y="0"/>
          <a:ext cx="0" cy="0"/>
          <a:chOff x="0" y="0"/>
          <a:chExt cx="0" cy="0"/>
        </a:xfrm>
      </p:grpSpPr>
      <p:sp>
        <p:nvSpPr>
          <p:cNvPr id="284" name="Google Shape;284;p3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a:t>
            </a:r>
            <a:fld id="{00000000-1234-1234-1234-123412341234}" type="slidenum">
              <a:rPr lang="en-US" sz="1200" b="1" i="0" u="none">
                <a:solidFill>
                  <a:schemeClr val="dk1"/>
                </a:solidFill>
                <a:latin typeface="Arial"/>
                <a:ea typeface="Arial"/>
                <a:cs typeface="Arial"/>
                <a:sym typeface="Arial"/>
              </a:rPr>
              <a:t>17</a:t>
            </a:fld>
            <a:endParaRPr/>
          </a:p>
        </p:txBody>
      </p:sp>
      <p:sp>
        <p:nvSpPr>
          <p:cNvPr id="285" name="Google Shape;285;p32"/>
          <p:cNvSpPr txBox="1"/>
          <p:nvPr/>
        </p:nvSpPr>
        <p:spPr>
          <a:xfrm>
            <a:off x="152400" y="76200"/>
            <a:ext cx="8991600" cy="46196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Times"/>
              <a:buNone/>
            </a:pPr>
            <a:r>
              <a:rPr lang="en-US" sz="2400" b="1" i="1" u="none">
                <a:solidFill>
                  <a:srgbClr val="FF0000"/>
                </a:solidFill>
                <a:latin typeface="Times"/>
                <a:ea typeface="Times"/>
                <a:cs typeface="Times"/>
                <a:sym typeface="Times"/>
              </a:rPr>
              <a:t>Figure 1.6</a:t>
            </a:r>
            <a:r>
              <a:rPr lang="en-US" sz="2000" b="1" i="1" u="none">
                <a:solidFill>
                  <a:srgbClr val="0000CC"/>
                </a:solidFill>
                <a:latin typeface="Times"/>
                <a:ea typeface="Times"/>
                <a:cs typeface="Times"/>
                <a:sym typeface="Times"/>
              </a:rPr>
              <a:t>: </a:t>
            </a:r>
            <a:r>
              <a:rPr lang="en-US" sz="2000" b="1" i="1" u="none">
                <a:solidFill>
                  <a:schemeClr val="lt2"/>
                </a:solidFill>
                <a:latin typeface="Times"/>
                <a:ea typeface="Times"/>
                <a:cs typeface="Times"/>
                <a:sym typeface="Times"/>
              </a:rPr>
              <a:t> A bus topology</a:t>
            </a:r>
            <a:endParaRPr/>
          </a:p>
        </p:txBody>
      </p:sp>
      <p:pic>
        <p:nvPicPr>
          <p:cNvPr id="286" name="Google Shape;286;p32"/>
          <p:cNvPicPr preferRelativeResize="0"/>
          <p:nvPr/>
        </p:nvPicPr>
        <p:blipFill rotWithShape="1">
          <a:blip r:embed="rId3">
            <a:alphaModFix/>
          </a:blip>
          <a:srcRect/>
          <a:stretch/>
        </p:blipFill>
        <p:spPr>
          <a:xfrm>
            <a:off x="403225" y="2878137"/>
            <a:ext cx="8131175" cy="13128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6"/>
                                        </p:tgtEl>
                                        <p:attrNameLst>
                                          <p:attrName>style.visibility</p:attrName>
                                        </p:attrNameLst>
                                      </p:cBhvr>
                                      <p:to>
                                        <p:strVal val="visible"/>
                                      </p:to>
                                    </p:set>
                                    <p:animEffect transition="in" filter="fade">
                                      <p:cBhvr>
                                        <p:cTn id="7" dur="1000"/>
                                        <p:tgtEl>
                                          <p:spTgt spid="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1"/>
        <p:cNvGrpSpPr/>
        <p:nvPr/>
      </p:nvGrpSpPr>
      <p:grpSpPr>
        <a:xfrm>
          <a:off x="0" y="0"/>
          <a:ext cx="0" cy="0"/>
          <a:chOff x="0" y="0"/>
          <a:chExt cx="0" cy="0"/>
        </a:xfrm>
      </p:grpSpPr>
      <p:sp>
        <p:nvSpPr>
          <p:cNvPr id="292" name="Google Shape;292;p3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a:t>
            </a:r>
            <a:fld id="{00000000-1234-1234-1234-123412341234}" type="slidenum">
              <a:rPr lang="en-US" sz="1200" b="1" i="0" u="none">
                <a:solidFill>
                  <a:schemeClr val="dk1"/>
                </a:solidFill>
                <a:latin typeface="Arial"/>
                <a:ea typeface="Arial"/>
                <a:cs typeface="Arial"/>
                <a:sym typeface="Arial"/>
              </a:rPr>
              <a:t>18</a:t>
            </a:fld>
            <a:endParaRPr/>
          </a:p>
        </p:txBody>
      </p:sp>
      <p:sp>
        <p:nvSpPr>
          <p:cNvPr id="293" name="Google Shape;293;p33"/>
          <p:cNvSpPr txBox="1"/>
          <p:nvPr/>
        </p:nvSpPr>
        <p:spPr>
          <a:xfrm>
            <a:off x="152400" y="76200"/>
            <a:ext cx="8991600" cy="46196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Times"/>
              <a:buNone/>
            </a:pPr>
            <a:r>
              <a:rPr lang="en-US" sz="2400" b="1" i="1" u="none">
                <a:solidFill>
                  <a:srgbClr val="FF0000"/>
                </a:solidFill>
                <a:latin typeface="Times"/>
                <a:ea typeface="Times"/>
                <a:cs typeface="Times"/>
                <a:sym typeface="Times"/>
              </a:rPr>
              <a:t>Figure 1.7</a:t>
            </a:r>
            <a:r>
              <a:rPr lang="en-US" sz="2000" b="1" i="1" u="none">
                <a:solidFill>
                  <a:srgbClr val="0000CC"/>
                </a:solidFill>
                <a:latin typeface="Times"/>
                <a:ea typeface="Times"/>
                <a:cs typeface="Times"/>
                <a:sym typeface="Times"/>
              </a:rPr>
              <a:t>: </a:t>
            </a:r>
            <a:r>
              <a:rPr lang="en-US" sz="2000" b="1" i="1" u="none">
                <a:solidFill>
                  <a:schemeClr val="lt2"/>
                </a:solidFill>
                <a:latin typeface="Times"/>
                <a:ea typeface="Times"/>
                <a:cs typeface="Times"/>
                <a:sym typeface="Times"/>
              </a:rPr>
              <a:t> A ring topology</a:t>
            </a:r>
            <a:endParaRPr/>
          </a:p>
        </p:txBody>
      </p:sp>
      <p:pic>
        <p:nvPicPr>
          <p:cNvPr id="294" name="Google Shape;294;p33"/>
          <p:cNvPicPr preferRelativeResize="0"/>
          <p:nvPr/>
        </p:nvPicPr>
        <p:blipFill rotWithShape="1">
          <a:blip r:embed="rId3">
            <a:alphaModFix/>
          </a:blip>
          <a:srcRect/>
          <a:stretch/>
        </p:blipFill>
        <p:spPr>
          <a:xfrm>
            <a:off x="381000" y="2098675"/>
            <a:ext cx="8305800" cy="28543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4"/>
                                        </p:tgtEl>
                                        <p:attrNameLst>
                                          <p:attrName>style.visibility</p:attrName>
                                        </p:attrNameLst>
                                      </p:cBhvr>
                                      <p:to>
                                        <p:strVal val="visible"/>
                                      </p:to>
                                    </p:set>
                                    <p:animEffect transition="in" filter="fade">
                                      <p:cBhvr>
                                        <p:cTn id="7" dur="1000"/>
                                        <p:tgtEl>
                                          <p:spTgt spid="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9"/>
        <p:cNvGrpSpPr/>
        <p:nvPr/>
      </p:nvGrpSpPr>
      <p:grpSpPr>
        <a:xfrm>
          <a:off x="0" y="0"/>
          <a:ext cx="0" cy="0"/>
          <a:chOff x="0" y="0"/>
          <a:chExt cx="0" cy="0"/>
        </a:xfrm>
      </p:grpSpPr>
      <p:sp>
        <p:nvSpPr>
          <p:cNvPr id="300" name="Google Shape;300;p3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a:t>
            </a:r>
            <a:fld id="{00000000-1234-1234-1234-123412341234}" type="slidenum">
              <a:rPr lang="en-US" sz="1200" b="1" i="0" u="none">
                <a:solidFill>
                  <a:schemeClr val="dk1"/>
                </a:solidFill>
                <a:latin typeface="Arial"/>
                <a:ea typeface="Arial"/>
                <a:cs typeface="Arial"/>
                <a:sym typeface="Arial"/>
              </a:rPr>
              <a:t>19</a:t>
            </a:fld>
            <a:endParaRPr/>
          </a:p>
        </p:txBody>
      </p:sp>
      <p:sp>
        <p:nvSpPr>
          <p:cNvPr id="301" name="Google Shape;301;p34"/>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02" name="Google Shape;302;p34"/>
          <p:cNvSpPr txBox="1"/>
          <p:nvPr/>
        </p:nvSpPr>
        <p:spPr>
          <a:xfrm>
            <a:off x="228600" y="406400"/>
            <a:ext cx="4772025" cy="1077912"/>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a:buNone/>
            </a:pPr>
            <a:r>
              <a:rPr lang="en-US" sz="3200" b="1" i="0" u="none" strike="noStrike" cap="none">
                <a:solidFill>
                  <a:schemeClr val="dk1"/>
                </a:solidFill>
                <a:latin typeface="Times"/>
                <a:ea typeface="Times"/>
                <a:cs typeface="Times"/>
                <a:sym typeface="Times"/>
              </a:rPr>
              <a:t>1-3  NETWORKS TYPES</a:t>
            </a:r>
            <a:endParaRPr/>
          </a:p>
          <a:p>
            <a:pPr marL="0" marR="0" lvl="0" indent="0" algn="l" rtl="0">
              <a:lnSpc>
                <a:spcPct val="100000"/>
              </a:lnSpc>
              <a:spcBef>
                <a:spcPts val="0"/>
              </a:spcBef>
              <a:spcAft>
                <a:spcPts val="0"/>
              </a:spcAft>
              <a:buNone/>
            </a:pPr>
            <a:endParaRPr sz="3200" b="1" i="0" u="none" strike="noStrike" cap="none">
              <a:solidFill>
                <a:schemeClr val="dk1"/>
              </a:solidFill>
              <a:latin typeface="Times"/>
              <a:ea typeface="Times"/>
              <a:cs typeface="Times"/>
              <a:sym typeface="Times"/>
            </a:endParaRPr>
          </a:p>
        </p:txBody>
      </p:sp>
      <p:sp>
        <p:nvSpPr>
          <p:cNvPr id="303" name="Google Shape;303;p34"/>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04" name="Google Shape;304;p34"/>
          <p:cNvSpPr txBox="1"/>
          <p:nvPr/>
        </p:nvSpPr>
        <p:spPr>
          <a:xfrm>
            <a:off x="381000" y="1658937"/>
            <a:ext cx="8077200" cy="45243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New Roman"/>
              <a:buNone/>
            </a:pPr>
            <a:r>
              <a:rPr lang="en-US" sz="3200" b="1" i="1" u="none" dirty="0">
                <a:solidFill>
                  <a:schemeClr val="dk1"/>
                </a:solidFill>
                <a:latin typeface="Times New Roman"/>
                <a:ea typeface="Times New Roman"/>
                <a:cs typeface="Times New Roman"/>
                <a:sym typeface="Times New Roman"/>
              </a:rPr>
              <a:t>After defining networks in the previous section and discussing their physical structures, we need to discuss different types of networks we encounter in the world today. The criteria of distinguishing one type of network from another is difficult and sometimes confusing. We use a few criteria such as size, geographical coverage, and ownership to make this distinction. </a:t>
            </a:r>
            <a:endParaRPr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4"/>
        <p:cNvGrpSpPr/>
        <p:nvPr/>
      </p:nvGrpSpPr>
      <p:grpSpPr>
        <a:xfrm>
          <a:off x="0" y="0"/>
          <a:ext cx="0" cy="0"/>
          <a:chOff x="0" y="0"/>
          <a:chExt cx="0" cy="0"/>
        </a:xfrm>
      </p:grpSpPr>
      <p:sp>
        <p:nvSpPr>
          <p:cNvPr id="95" name="Google Shape;95;p17"/>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6" name="Google Shape;96;p1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7" name="Google Shape;97;p17"/>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8" name="Google Shape;98;p1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9" name="Google Shape;99;p1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0" name="Google Shape;100;p17"/>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1" name="Google Shape;101;p1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2" name="Google Shape;102;p17"/>
          <p:cNvSpPr txBox="1"/>
          <p:nvPr/>
        </p:nvSpPr>
        <p:spPr>
          <a:xfrm>
            <a:off x="1066800" y="-76200"/>
            <a:ext cx="4186237"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3600"/>
              <a:buFont typeface="Arial"/>
              <a:buNone/>
            </a:pPr>
            <a:r>
              <a:rPr lang="en-US" sz="3600" b="1" i="0" u="none">
                <a:solidFill>
                  <a:srgbClr val="FF0000"/>
                </a:solidFill>
                <a:latin typeface="Arial"/>
                <a:ea typeface="Arial"/>
                <a:cs typeface="Arial"/>
                <a:sym typeface="Arial"/>
              </a:rPr>
              <a:t>Chapter 1: Outline</a:t>
            </a:r>
            <a:endParaRPr/>
          </a:p>
        </p:txBody>
      </p:sp>
      <p:sp>
        <p:nvSpPr>
          <p:cNvPr id="103" name="Google Shape;103;p17"/>
          <p:cNvSpPr txBox="1"/>
          <p:nvPr/>
        </p:nvSpPr>
        <p:spPr>
          <a:xfrm>
            <a:off x="152400" y="1447800"/>
            <a:ext cx="8458200" cy="46482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FF0000"/>
              </a:buClr>
              <a:buSzPts val="4000"/>
              <a:buFont typeface="Times"/>
              <a:buNone/>
            </a:pPr>
            <a:r>
              <a:rPr lang="en-US" sz="4000" b="1" i="1" u="none">
                <a:solidFill>
                  <a:srgbClr val="FF0000"/>
                </a:solidFill>
                <a:latin typeface="Times"/>
                <a:ea typeface="Times"/>
                <a:cs typeface="Times"/>
                <a:sym typeface="Times"/>
              </a:rPr>
              <a:t>  1.1   </a:t>
            </a:r>
            <a:r>
              <a:rPr lang="en-US" sz="4000" b="1" i="1" u="none">
                <a:solidFill>
                  <a:schemeClr val="dk2"/>
                </a:solidFill>
                <a:latin typeface="Times"/>
                <a:ea typeface="Times"/>
                <a:cs typeface="Times"/>
                <a:sym typeface="Times"/>
              </a:rPr>
              <a:t>Data Communications</a:t>
            </a:r>
            <a:endParaRPr/>
          </a:p>
          <a:p>
            <a:pPr marL="0" marR="0" lvl="0" indent="0" algn="just" rtl="0">
              <a:lnSpc>
                <a:spcPct val="150000"/>
              </a:lnSpc>
              <a:spcBef>
                <a:spcPts val="0"/>
              </a:spcBef>
              <a:spcAft>
                <a:spcPts val="0"/>
              </a:spcAft>
              <a:buClr>
                <a:srgbClr val="FF0000"/>
              </a:buClr>
              <a:buSzPts val="4000"/>
              <a:buFont typeface="Times"/>
              <a:buNone/>
            </a:pPr>
            <a:r>
              <a:rPr lang="en-US" sz="4000" b="1" i="1" u="none">
                <a:solidFill>
                  <a:srgbClr val="FF0000"/>
                </a:solidFill>
                <a:latin typeface="Times"/>
                <a:ea typeface="Times"/>
                <a:cs typeface="Times"/>
                <a:sym typeface="Times"/>
              </a:rPr>
              <a:t>  1.2   </a:t>
            </a:r>
            <a:r>
              <a:rPr lang="en-US" sz="4000" b="1" i="1" u="none">
                <a:solidFill>
                  <a:schemeClr val="dk2"/>
                </a:solidFill>
                <a:latin typeface="Times"/>
                <a:ea typeface="Times"/>
                <a:cs typeface="Times"/>
                <a:sym typeface="Times"/>
              </a:rPr>
              <a:t>Networks</a:t>
            </a:r>
            <a:endParaRPr/>
          </a:p>
          <a:p>
            <a:pPr marL="0" marR="0" lvl="0" indent="0" algn="just" rtl="0">
              <a:lnSpc>
                <a:spcPct val="150000"/>
              </a:lnSpc>
              <a:spcBef>
                <a:spcPts val="0"/>
              </a:spcBef>
              <a:spcAft>
                <a:spcPts val="0"/>
              </a:spcAft>
              <a:buClr>
                <a:srgbClr val="FF0000"/>
              </a:buClr>
              <a:buSzPts val="4000"/>
              <a:buFont typeface="Times"/>
              <a:buNone/>
            </a:pPr>
            <a:r>
              <a:rPr lang="en-US" sz="4000" b="1" i="1" u="none">
                <a:solidFill>
                  <a:srgbClr val="FF0000"/>
                </a:solidFill>
                <a:latin typeface="Times"/>
                <a:ea typeface="Times"/>
                <a:cs typeface="Times"/>
                <a:sym typeface="Times"/>
              </a:rPr>
              <a:t>  1.3   </a:t>
            </a:r>
            <a:r>
              <a:rPr lang="en-US" sz="4000" b="1" i="1" u="none">
                <a:solidFill>
                  <a:schemeClr val="dk2"/>
                </a:solidFill>
                <a:latin typeface="Times"/>
                <a:ea typeface="Times"/>
                <a:cs typeface="Times"/>
                <a:sym typeface="Times"/>
              </a:rPr>
              <a:t>Network Types</a:t>
            </a:r>
            <a:endParaRPr/>
          </a:p>
          <a:p>
            <a:pPr marL="0" marR="0" lvl="0" indent="0" algn="just" rtl="0">
              <a:lnSpc>
                <a:spcPct val="150000"/>
              </a:lnSpc>
              <a:spcBef>
                <a:spcPts val="0"/>
              </a:spcBef>
              <a:spcAft>
                <a:spcPts val="0"/>
              </a:spcAft>
              <a:buClr>
                <a:srgbClr val="FF0000"/>
              </a:buClr>
              <a:buSzPts val="4000"/>
              <a:buFont typeface="Times"/>
              <a:buNone/>
            </a:pPr>
            <a:r>
              <a:rPr lang="en-US" sz="4000" b="1" i="1" u="none">
                <a:solidFill>
                  <a:srgbClr val="FF0000"/>
                </a:solidFill>
                <a:latin typeface="Times"/>
                <a:ea typeface="Times"/>
                <a:cs typeface="Times"/>
                <a:sym typeface="Times"/>
              </a:rPr>
              <a:t>  1.4   </a:t>
            </a:r>
            <a:r>
              <a:rPr lang="en-US" sz="4000" b="1" i="1" u="none">
                <a:solidFill>
                  <a:schemeClr val="dk2"/>
                </a:solidFill>
                <a:latin typeface="Times"/>
                <a:ea typeface="Times"/>
                <a:cs typeface="Times"/>
                <a:sym typeface="Times"/>
              </a:rPr>
              <a:t>Internet History</a:t>
            </a:r>
            <a:endParaRPr/>
          </a:p>
          <a:p>
            <a:pPr marL="0" marR="0" lvl="0" indent="0" algn="just" rtl="0">
              <a:lnSpc>
                <a:spcPct val="150000"/>
              </a:lnSpc>
              <a:spcBef>
                <a:spcPts val="0"/>
              </a:spcBef>
              <a:spcAft>
                <a:spcPts val="0"/>
              </a:spcAft>
              <a:buClr>
                <a:srgbClr val="FF0000"/>
              </a:buClr>
              <a:buSzPts val="4000"/>
              <a:buFont typeface="Times"/>
              <a:buNone/>
            </a:pPr>
            <a:r>
              <a:rPr lang="en-US" sz="4000" b="1" i="1" u="none">
                <a:solidFill>
                  <a:srgbClr val="FF0000"/>
                </a:solidFill>
                <a:latin typeface="Times"/>
                <a:ea typeface="Times"/>
                <a:cs typeface="Times"/>
                <a:sym typeface="Times"/>
              </a:rPr>
              <a:t>  1.5   </a:t>
            </a:r>
            <a:r>
              <a:rPr lang="en-US" sz="4000" b="1" i="1" u="none">
                <a:solidFill>
                  <a:schemeClr val="dk2"/>
                </a:solidFill>
                <a:latin typeface="Times"/>
                <a:ea typeface="Times"/>
                <a:cs typeface="Times"/>
                <a:sym typeface="Times"/>
              </a:rPr>
              <a:t>Standards and Administration </a:t>
            </a:r>
            <a:endParaRPr sz="2400" b="1" i="1" u="none">
              <a:solidFill>
                <a:srgbClr val="FF0000"/>
              </a:solidFill>
              <a:latin typeface="Times"/>
              <a:ea typeface="Times"/>
              <a:cs typeface="Times"/>
              <a:sym typeface="Times"/>
            </a:endParaRPr>
          </a:p>
          <a:p>
            <a:pPr marL="0" marR="0" lvl="0" indent="0" algn="just" rtl="0">
              <a:lnSpc>
                <a:spcPct val="150000"/>
              </a:lnSpc>
              <a:spcBef>
                <a:spcPts val="1200"/>
              </a:spcBef>
              <a:spcAft>
                <a:spcPts val="0"/>
              </a:spcAft>
              <a:buClr>
                <a:srgbClr val="FF0000"/>
              </a:buClr>
              <a:buSzPts val="2400"/>
              <a:buFont typeface="Palatino"/>
              <a:buNone/>
            </a:pPr>
            <a:r>
              <a:rPr lang="en-US" sz="2400" b="1" i="0" u="none">
                <a:solidFill>
                  <a:srgbClr val="FF0000"/>
                </a:solidFill>
                <a:latin typeface="Palatino"/>
                <a:ea typeface="Palatino"/>
                <a:cs typeface="Palatino"/>
                <a:sym typeface="Palatino"/>
              </a:rPr>
              <a:t/>
            </a:r>
            <a:br>
              <a:rPr lang="en-US" sz="2400" b="1" i="0" u="none">
                <a:solidFill>
                  <a:srgbClr val="FF0000"/>
                </a:solidFill>
                <a:latin typeface="Palatino"/>
                <a:ea typeface="Palatino"/>
                <a:cs typeface="Palatino"/>
                <a:sym typeface="Palatino"/>
              </a:rPr>
            </a:b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
                                            <p:txEl>
                                              <p:pRg st="0" end="0"/>
                                            </p:txEl>
                                          </p:spTgt>
                                        </p:tgtEl>
                                        <p:attrNameLst>
                                          <p:attrName>style.visibility</p:attrName>
                                        </p:attrNameLst>
                                      </p:cBhvr>
                                      <p:to>
                                        <p:strVal val="visible"/>
                                      </p:to>
                                    </p:set>
                                    <p:animEffect transition="in" filter="fade">
                                      <p:cBhvr>
                                        <p:cTn id="7" dur="500"/>
                                        <p:tgtEl>
                                          <p:spTgt spid="1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
                                            <p:txEl>
                                              <p:pRg st="1" end="1"/>
                                            </p:txEl>
                                          </p:spTgt>
                                        </p:tgtEl>
                                        <p:attrNameLst>
                                          <p:attrName>style.visibility</p:attrName>
                                        </p:attrNameLst>
                                      </p:cBhvr>
                                      <p:to>
                                        <p:strVal val="visible"/>
                                      </p:to>
                                    </p:set>
                                    <p:animEffect transition="in" filter="fade">
                                      <p:cBhvr>
                                        <p:cTn id="12" dur="500"/>
                                        <p:tgtEl>
                                          <p:spTgt spid="10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3">
                                            <p:txEl>
                                              <p:pRg st="2" end="2"/>
                                            </p:txEl>
                                          </p:spTgt>
                                        </p:tgtEl>
                                        <p:attrNameLst>
                                          <p:attrName>style.visibility</p:attrName>
                                        </p:attrNameLst>
                                      </p:cBhvr>
                                      <p:to>
                                        <p:strVal val="visible"/>
                                      </p:to>
                                    </p:set>
                                    <p:animEffect transition="in" filter="fade">
                                      <p:cBhvr>
                                        <p:cTn id="17" dur="500"/>
                                        <p:tgtEl>
                                          <p:spTgt spid="10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3">
                                            <p:txEl>
                                              <p:pRg st="3" end="3"/>
                                            </p:txEl>
                                          </p:spTgt>
                                        </p:tgtEl>
                                        <p:attrNameLst>
                                          <p:attrName>style.visibility</p:attrName>
                                        </p:attrNameLst>
                                      </p:cBhvr>
                                      <p:to>
                                        <p:strVal val="visible"/>
                                      </p:to>
                                    </p:set>
                                    <p:animEffect transition="in" filter="fade">
                                      <p:cBhvr>
                                        <p:cTn id="22" dur="500"/>
                                        <p:tgtEl>
                                          <p:spTgt spid="10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3">
                                            <p:txEl>
                                              <p:pRg st="4" end="4"/>
                                            </p:txEl>
                                          </p:spTgt>
                                        </p:tgtEl>
                                        <p:attrNameLst>
                                          <p:attrName>style.visibility</p:attrName>
                                        </p:attrNameLst>
                                      </p:cBhvr>
                                      <p:to>
                                        <p:strVal val="visible"/>
                                      </p:to>
                                    </p:set>
                                    <p:animEffect transition="in" filter="fade">
                                      <p:cBhvr>
                                        <p:cTn id="27" dur="500"/>
                                        <p:tgtEl>
                                          <p:spTgt spid="10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3">
                                            <p:txEl>
                                              <p:pRg st="5" end="5"/>
                                            </p:txEl>
                                          </p:spTgt>
                                        </p:tgtEl>
                                        <p:attrNameLst>
                                          <p:attrName>style.visibility</p:attrName>
                                        </p:attrNameLst>
                                      </p:cBhvr>
                                      <p:to>
                                        <p:strVal val="visible"/>
                                      </p:to>
                                    </p:set>
                                    <p:animEffect transition="in" filter="fade">
                                      <p:cBhvr>
                                        <p:cTn id="32" dur="500"/>
                                        <p:tgtEl>
                                          <p:spTgt spid="10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9"/>
        <p:cNvGrpSpPr/>
        <p:nvPr/>
      </p:nvGrpSpPr>
      <p:grpSpPr>
        <a:xfrm>
          <a:off x="0" y="0"/>
          <a:ext cx="0" cy="0"/>
          <a:chOff x="0" y="0"/>
          <a:chExt cx="0" cy="0"/>
        </a:xfrm>
      </p:grpSpPr>
      <p:sp>
        <p:nvSpPr>
          <p:cNvPr id="310" name="Google Shape;310;p3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a:t>
            </a:r>
            <a:fld id="{00000000-1234-1234-1234-123412341234}" type="slidenum">
              <a:rPr lang="en-US" sz="1200" b="1" i="0" u="none">
                <a:solidFill>
                  <a:schemeClr val="dk1"/>
                </a:solidFill>
                <a:latin typeface="Arial"/>
                <a:ea typeface="Arial"/>
                <a:cs typeface="Arial"/>
                <a:sym typeface="Arial"/>
              </a:rPr>
              <a:t>20</a:t>
            </a:fld>
            <a:endParaRPr/>
          </a:p>
        </p:txBody>
      </p:sp>
      <p:sp>
        <p:nvSpPr>
          <p:cNvPr id="311" name="Google Shape;311;p35"/>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12" name="Google Shape;312;p35"/>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13" name="Google Shape;313;p35"/>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14" name="Google Shape;314;p35"/>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15" name="Google Shape;315;p35"/>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16" name="Google Shape;316;p35"/>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17" name="Google Shape;317;p35"/>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18" name="Google Shape;318;p35"/>
          <p:cNvSpPr txBox="1"/>
          <p:nvPr/>
        </p:nvSpPr>
        <p:spPr>
          <a:xfrm>
            <a:off x="1143000" y="0"/>
            <a:ext cx="5053012"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1.3.1 Local Area Network</a:t>
            </a:r>
            <a:endParaRPr/>
          </a:p>
        </p:txBody>
      </p:sp>
      <p:sp>
        <p:nvSpPr>
          <p:cNvPr id="319" name="Google Shape;319;p35"/>
          <p:cNvSpPr txBox="1"/>
          <p:nvPr/>
        </p:nvSpPr>
        <p:spPr>
          <a:xfrm>
            <a:off x="381000" y="1293812"/>
            <a:ext cx="7924800" cy="483235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A local area network (LAN) is usually privately owned and connects some hosts in a single office, building, or campus. Depending on the needs of an organization, a LAN can be as simple as two PCs and a printer in someone’s home office, or it can extend throughout a company and include audio and video devices. Each host in a LAN has an identifier, an address, that uniquely defines the host in the LAN. </a:t>
            </a:r>
            <a:r>
              <a:rPr lang="en-US" sz="2800" b="1" i="1" u="none" dirty="0">
                <a:solidFill>
                  <a:srgbClr val="00B0F0"/>
                </a:solidFill>
                <a:latin typeface="Times New Roman"/>
                <a:ea typeface="Times New Roman"/>
                <a:cs typeface="Times New Roman"/>
                <a:sym typeface="Times New Roman"/>
              </a:rPr>
              <a:t>A packet sent by a host to another host carries both the source host’s and the destination host’s addresses.</a:t>
            </a:r>
            <a:endParaRPr dirty="0">
              <a:solidFill>
                <a:srgbClr val="00B0F0"/>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4"/>
        <p:cNvGrpSpPr/>
        <p:nvPr/>
      </p:nvGrpSpPr>
      <p:grpSpPr>
        <a:xfrm>
          <a:off x="0" y="0"/>
          <a:ext cx="0" cy="0"/>
          <a:chOff x="0" y="0"/>
          <a:chExt cx="0" cy="0"/>
        </a:xfrm>
      </p:grpSpPr>
      <p:sp>
        <p:nvSpPr>
          <p:cNvPr id="325" name="Google Shape;325;p3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a:t>
            </a:r>
            <a:fld id="{00000000-1234-1234-1234-123412341234}" type="slidenum">
              <a:rPr lang="en-US" sz="1200" b="1" i="0" u="none">
                <a:solidFill>
                  <a:schemeClr val="dk1"/>
                </a:solidFill>
                <a:latin typeface="Arial"/>
                <a:ea typeface="Arial"/>
                <a:cs typeface="Arial"/>
                <a:sym typeface="Arial"/>
              </a:rPr>
              <a:t>21</a:t>
            </a:fld>
            <a:endParaRPr/>
          </a:p>
        </p:txBody>
      </p:sp>
      <p:sp>
        <p:nvSpPr>
          <p:cNvPr id="326" name="Google Shape;326;p36"/>
          <p:cNvSpPr txBox="1"/>
          <p:nvPr/>
        </p:nvSpPr>
        <p:spPr>
          <a:xfrm>
            <a:off x="152400" y="76200"/>
            <a:ext cx="8991600" cy="40005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1.8:  </a:t>
            </a:r>
            <a:r>
              <a:rPr lang="en-US" sz="2000" b="1" i="1" u="none">
                <a:solidFill>
                  <a:schemeClr val="lt2"/>
                </a:solidFill>
                <a:latin typeface="Times"/>
                <a:ea typeface="Times"/>
                <a:cs typeface="Times"/>
                <a:sym typeface="Times"/>
              </a:rPr>
              <a:t>An Isolated LAN in the past and today </a:t>
            </a:r>
            <a:endParaRPr/>
          </a:p>
        </p:txBody>
      </p:sp>
      <p:pic>
        <p:nvPicPr>
          <p:cNvPr id="327" name="Google Shape;327;p36"/>
          <p:cNvPicPr preferRelativeResize="0"/>
          <p:nvPr/>
        </p:nvPicPr>
        <p:blipFill rotWithShape="1">
          <a:blip r:embed="rId3">
            <a:alphaModFix/>
          </a:blip>
          <a:srcRect/>
          <a:stretch/>
        </p:blipFill>
        <p:spPr>
          <a:xfrm>
            <a:off x="1066800" y="762000"/>
            <a:ext cx="6505575" cy="1854200"/>
          </a:xfrm>
          <a:prstGeom prst="rect">
            <a:avLst/>
          </a:prstGeom>
          <a:noFill/>
          <a:ln>
            <a:noFill/>
          </a:ln>
        </p:spPr>
      </p:pic>
      <p:pic>
        <p:nvPicPr>
          <p:cNvPr id="328" name="Google Shape;328;p36"/>
          <p:cNvPicPr preferRelativeResize="0"/>
          <p:nvPr/>
        </p:nvPicPr>
        <p:blipFill rotWithShape="1">
          <a:blip r:embed="rId4">
            <a:alphaModFix/>
          </a:blip>
          <a:srcRect/>
          <a:stretch/>
        </p:blipFill>
        <p:spPr>
          <a:xfrm>
            <a:off x="381000" y="3048000"/>
            <a:ext cx="5067300" cy="3130550"/>
          </a:xfrm>
          <a:prstGeom prst="rect">
            <a:avLst/>
          </a:prstGeom>
          <a:noFill/>
          <a:ln>
            <a:noFill/>
          </a:ln>
        </p:spPr>
      </p:pic>
      <p:pic>
        <p:nvPicPr>
          <p:cNvPr id="329" name="Google Shape;329;p36"/>
          <p:cNvPicPr preferRelativeResize="0"/>
          <p:nvPr/>
        </p:nvPicPr>
        <p:blipFill rotWithShape="1">
          <a:blip r:embed="rId5">
            <a:alphaModFix/>
          </a:blip>
          <a:srcRect/>
          <a:stretch/>
        </p:blipFill>
        <p:spPr>
          <a:xfrm>
            <a:off x="6388100" y="3402012"/>
            <a:ext cx="1765300" cy="200818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29"/>
                                        </p:tgtEl>
                                        <p:attrNameLst>
                                          <p:attrName>style.visibility</p:attrName>
                                        </p:attrNameLst>
                                      </p:cBhvr>
                                      <p:to>
                                        <p:strVal val="visible"/>
                                      </p:to>
                                    </p:set>
                                    <p:animEffect transition="in" filter="fade">
                                      <p:cBhvr>
                                        <p:cTn id="15" dur="1822"/>
                                        <p:tgtEl>
                                          <p:spTgt spid="3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4"/>
        <p:cNvGrpSpPr/>
        <p:nvPr/>
      </p:nvGrpSpPr>
      <p:grpSpPr>
        <a:xfrm>
          <a:off x="0" y="0"/>
          <a:ext cx="0" cy="0"/>
          <a:chOff x="0" y="0"/>
          <a:chExt cx="0" cy="0"/>
        </a:xfrm>
      </p:grpSpPr>
      <p:sp>
        <p:nvSpPr>
          <p:cNvPr id="335" name="Google Shape;335;p3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a:t>
            </a:r>
            <a:fld id="{00000000-1234-1234-1234-123412341234}" type="slidenum">
              <a:rPr lang="en-US" sz="1200" b="1" i="0" u="none">
                <a:solidFill>
                  <a:schemeClr val="dk1"/>
                </a:solidFill>
                <a:latin typeface="Arial"/>
                <a:ea typeface="Arial"/>
                <a:cs typeface="Arial"/>
                <a:sym typeface="Arial"/>
              </a:rPr>
              <a:t>22</a:t>
            </a:fld>
            <a:endParaRPr/>
          </a:p>
        </p:txBody>
      </p:sp>
      <p:sp>
        <p:nvSpPr>
          <p:cNvPr id="336" name="Google Shape;336;p37"/>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37" name="Google Shape;337;p3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38" name="Google Shape;338;p37"/>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39" name="Google Shape;339;p3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40" name="Google Shape;340;p3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41" name="Google Shape;341;p37"/>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42" name="Google Shape;342;p3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43" name="Google Shape;343;p37"/>
          <p:cNvSpPr txBox="1"/>
          <p:nvPr/>
        </p:nvSpPr>
        <p:spPr>
          <a:xfrm>
            <a:off x="1143000" y="0"/>
            <a:ext cx="4926012"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1.3.2 Wide Area Network</a:t>
            </a:r>
            <a:endParaRPr/>
          </a:p>
        </p:txBody>
      </p:sp>
      <p:sp>
        <p:nvSpPr>
          <p:cNvPr id="344" name="Google Shape;344;p37"/>
          <p:cNvSpPr txBox="1"/>
          <p:nvPr/>
        </p:nvSpPr>
        <p:spPr>
          <a:xfrm>
            <a:off x="381000" y="1293812"/>
            <a:ext cx="7924800" cy="5262562"/>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A wide area network (WAN) is also an connection of devices capable of communication. However, there are some differences between a LAN and a WAN. A LAN is normally limited in size; a WAN has a wider geographical span, spanning a town, a state, a country, or even the world. </a:t>
            </a:r>
            <a:r>
              <a:rPr lang="en-US" sz="2800" b="1" i="1" u="none" dirty="0">
                <a:solidFill>
                  <a:srgbClr val="00B0F0"/>
                </a:solidFill>
                <a:latin typeface="Times New Roman"/>
                <a:ea typeface="Times New Roman"/>
                <a:cs typeface="Times New Roman"/>
                <a:sym typeface="Times New Roman"/>
              </a:rPr>
              <a:t>A LAN interconnects hosts; a WAN interconnects connecting devices such as switches, routers, or modems. </a:t>
            </a:r>
            <a:r>
              <a:rPr lang="en-US" sz="2800" b="1" i="1" u="none" dirty="0">
                <a:solidFill>
                  <a:schemeClr val="dk1"/>
                </a:solidFill>
                <a:latin typeface="Times New Roman"/>
                <a:ea typeface="Times New Roman"/>
                <a:cs typeface="Times New Roman"/>
                <a:sym typeface="Times New Roman"/>
              </a:rPr>
              <a:t>A LAN is normally privately owned by the organization that uses it; a WAN is normally created and run by communication companies and leased by an organization that uses it. </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9"/>
        <p:cNvGrpSpPr/>
        <p:nvPr/>
      </p:nvGrpSpPr>
      <p:grpSpPr>
        <a:xfrm>
          <a:off x="0" y="0"/>
          <a:ext cx="0" cy="0"/>
          <a:chOff x="0" y="0"/>
          <a:chExt cx="0" cy="0"/>
        </a:xfrm>
      </p:grpSpPr>
      <p:sp>
        <p:nvSpPr>
          <p:cNvPr id="350" name="Google Shape;350;p3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a:t>
            </a:r>
            <a:fld id="{00000000-1234-1234-1234-123412341234}" type="slidenum">
              <a:rPr lang="en-US" sz="1200" b="1" i="0" u="none">
                <a:solidFill>
                  <a:schemeClr val="dk1"/>
                </a:solidFill>
                <a:latin typeface="Arial"/>
                <a:ea typeface="Arial"/>
                <a:cs typeface="Arial"/>
                <a:sym typeface="Arial"/>
              </a:rPr>
              <a:t>23</a:t>
            </a:fld>
            <a:endParaRPr/>
          </a:p>
        </p:txBody>
      </p:sp>
      <p:sp>
        <p:nvSpPr>
          <p:cNvPr id="351" name="Google Shape;351;p38"/>
          <p:cNvSpPr txBox="1"/>
          <p:nvPr/>
        </p:nvSpPr>
        <p:spPr>
          <a:xfrm>
            <a:off x="152400" y="76200"/>
            <a:ext cx="6705600" cy="40005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1.9:  </a:t>
            </a:r>
            <a:r>
              <a:rPr lang="en-US" sz="2000" b="1" i="1" u="none">
                <a:solidFill>
                  <a:schemeClr val="lt2"/>
                </a:solidFill>
                <a:latin typeface="Times"/>
                <a:ea typeface="Times"/>
                <a:cs typeface="Times"/>
                <a:sym typeface="Times"/>
              </a:rPr>
              <a:t>A Point-to-Point WAN  </a:t>
            </a:r>
            <a:endParaRPr/>
          </a:p>
        </p:txBody>
      </p:sp>
      <p:pic>
        <p:nvPicPr>
          <p:cNvPr id="352" name="Google Shape;352;p38"/>
          <p:cNvPicPr preferRelativeResize="0"/>
          <p:nvPr/>
        </p:nvPicPr>
        <p:blipFill rotWithShape="1">
          <a:blip r:embed="rId3">
            <a:alphaModFix/>
          </a:blip>
          <a:srcRect/>
          <a:stretch/>
        </p:blipFill>
        <p:spPr>
          <a:xfrm>
            <a:off x="609600" y="2743200"/>
            <a:ext cx="7654925" cy="681037"/>
          </a:xfrm>
          <a:prstGeom prst="rect">
            <a:avLst/>
          </a:prstGeom>
          <a:noFill/>
          <a:ln>
            <a:noFill/>
          </a:ln>
        </p:spPr>
      </p:pic>
      <p:pic>
        <p:nvPicPr>
          <p:cNvPr id="353" name="Google Shape;353;p38"/>
          <p:cNvPicPr preferRelativeResize="0"/>
          <p:nvPr/>
        </p:nvPicPr>
        <p:blipFill rotWithShape="1">
          <a:blip r:embed="rId4">
            <a:alphaModFix/>
          </a:blip>
          <a:srcRect/>
          <a:stretch/>
        </p:blipFill>
        <p:spPr>
          <a:xfrm>
            <a:off x="2881312" y="4191000"/>
            <a:ext cx="3111500" cy="660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2"/>
                                        </p:tgtEl>
                                        <p:attrNameLst>
                                          <p:attrName>style.visibility</p:attrName>
                                        </p:attrNameLst>
                                      </p:cBhvr>
                                      <p:to>
                                        <p:strVal val="visible"/>
                                      </p:to>
                                    </p:set>
                                    <p:animEffect transition="in" filter="fade">
                                      <p:cBhvr>
                                        <p:cTn id="7" dur="1000"/>
                                        <p:tgtEl>
                                          <p:spTgt spid="3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3"/>
                                        </p:tgtEl>
                                        <p:attrNameLst>
                                          <p:attrName>style.visibility</p:attrName>
                                        </p:attrNameLst>
                                      </p:cBhvr>
                                      <p:to>
                                        <p:strVal val="visible"/>
                                      </p:to>
                                    </p:set>
                                    <p:animEffect transition="in" filter="fade">
                                      <p:cBhvr>
                                        <p:cTn id="12" dur="1822"/>
                                        <p:tgtEl>
                                          <p:spTgt spid="3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8"/>
        <p:cNvGrpSpPr/>
        <p:nvPr/>
      </p:nvGrpSpPr>
      <p:grpSpPr>
        <a:xfrm>
          <a:off x="0" y="0"/>
          <a:ext cx="0" cy="0"/>
          <a:chOff x="0" y="0"/>
          <a:chExt cx="0" cy="0"/>
        </a:xfrm>
      </p:grpSpPr>
      <p:sp>
        <p:nvSpPr>
          <p:cNvPr id="359" name="Google Shape;359;p3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a:t>
            </a:r>
            <a:fld id="{00000000-1234-1234-1234-123412341234}" type="slidenum">
              <a:rPr lang="en-US" sz="1200" b="1" i="0" u="none">
                <a:solidFill>
                  <a:schemeClr val="dk1"/>
                </a:solidFill>
                <a:latin typeface="Arial"/>
                <a:ea typeface="Arial"/>
                <a:cs typeface="Arial"/>
                <a:sym typeface="Arial"/>
              </a:rPr>
              <a:t>24</a:t>
            </a:fld>
            <a:endParaRPr/>
          </a:p>
        </p:txBody>
      </p:sp>
      <p:sp>
        <p:nvSpPr>
          <p:cNvPr id="360" name="Google Shape;360;p39"/>
          <p:cNvSpPr txBox="1"/>
          <p:nvPr/>
        </p:nvSpPr>
        <p:spPr>
          <a:xfrm>
            <a:off x="152400" y="76200"/>
            <a:ext cx="6400800" cy="52387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Times"/>
              <a:buNone/>
            </a:pPr>
            <a:r>
              <a:rPr lang="en-US" sz="2400" b="1" i="1" u="none">
                <a:solidFill>
                  <a:srgbClr val="FF0000"/>
                </a:solidFill>
                <a:latin typeface="Times"/>
                <a:ea typeface="Times"/>
                <a:cs typeface="Times"/>
                <a:sym typeface="Times"/>
              </a:rPr>
              <a:t>Figure 1.10: </a:t>
            </a:r>
            <a:r>
              <a:rPr lang="en-US" sz="2800" b="1" i="1" u="none">
                <a:solidFill>
                  <a:schemeClr val="lt2"/>
                </a:solidFill>
                <a:latin typeface="Times"/>
                <a:ea typeface="Times"/>
                <a:cs typeface="Times"/>
                <a:sym typeface="Times"/>
              </a:rPr>
              <a:t>A Switched WAN </a:t>
            </a:r>
            <a:endParaRPr/>
          </a:p>
        </p:txBody>
      </p:sp>
      <p:pic>
        <p:nvPicPr>
          <p:cNvPr id="361" name="Google Shape;361;p39"/>
          <p:cNvPicPr preferRelativeResize="0"/>
          <p:nvPr/>
        </p:nvPicPr>
        <p:blipFill rotWithShape="1">
          <a:blip r:embed="rId3">
            <a:alphaModFix/>
          </a:blip>
          <a:srcRect/>
          <a:stretch/>
        </p:blipFill>
        <p:spPr>
          <a:xfrm>
            <a:off x="763587" y="990600"/>
            <a:ext cx="7237412" cy="3627437"/>
          </a:xfrm>
          <a:prstGeom prst="rect">
            <a:avLst/>
          </a:prstGeom>
          <a:noFill/>
          <a:ln>
            <a:noFill/>
          </a:ln>
        </p:spPr>
      </p:pic>
      <p:pic>
        <p:nvPicPr>
          <p:cNvPr id="362" name="Google Shape;362;p39"/>
          <p:cNvPicPr preferRelativeResize="0"/>
          <p:nvPr/>
        </p:nvPicPr>
        <p:blipFill rotWithShape="1">
          <a:blip r:embed="rId4">
            <a:alphaModFix/>
          </a:blip>
          <a:srcRect/>
          <a:stretch/>
        </p:blipFill>
        <p:spPr>
          <a:xfrm>
            <a:off x="2905125" y="4978400"/>
            <a:ext cx="2954337" cy="1193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62"/>
                                        </p:tgtEl>
                                        <p:attrNameLst>
                                          <p:attrName>style.visibility</p:attrName>
                                        </p:attrNameLst>
                                      </p:cBhvr>
                                      <p:to>
                                        <p:strVal val="visible"/>
                                      </p:to>
                                    </p:set>
                                    <p:animEffect transition="in" filter="fade">
                                      <p:cBhvr>
                                        <p:cTn id="11" dur="1822"/>
                                        <p:tgtEl>
                                          <p:spTgt spid="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7"/>
        <p:cNvGrpSpPr/>
        <p:nvPr/>
      </p:nvGrpSpPr>
      <p:grpSpPr>
        <a:xfrm>
          <a:off x="0" y="0"/>
          <a:ext cx="0" cy="0"/>
          <a:chOff x="0" y="0"/>
          <a:chExt cx="0" cy="0"/>
        </a:xfrm>
      </p:grpSpPr>
      <p:sp>
        <p:nvSpPr>
          <p:cNvPr id="368" name="Google Shape;368;p4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a:t>
            </a:r>
            <a:fld id="{00000000-1234-1234-1234-123412341234}" type="slidenum">
              <a:rPr lang="en-US" sz="1200" b="1" i="0" u="none">
                <a:solidFill>
                  <a:schemeClr val="dk1"/>
                </a:solidFill>
                <a:latin typeface="Arial"/>
                <a:ea typeface="Arial"/>
                <a:cs typeface="Arial"/>
                <a:sym typeface="Arial"/>
              </a:rPr>
              <a:t>25</a:t>
            </a:fld>
            <a:endParaRPr/>
          </a:p>
        </p:txBody>
      </p:sp>
      <p:sp>
        <p:nvSpPr>
          <p:cNvPr id="369" name="Google Shape;369;p40"/>
          <p:cNvSpPr txBox="1"/>
          <p:nvPr/>
        </p:nvSpPr>
        <p:spPr>
          <a:xfrm>
            <a:off x="152400" y="76200"/>
            <a:ext cx="8153400" cy="40005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1.11:  </a:t>
            </a:r>
            <a:r>
              <a:rPr lang="en-US" sz="2000" b="1" i="1" u="none">
                <a:solidFill>
                  <a:schemeClr val="dk1"/>
                </a:solidFill>
                <a:latin typeface="Times"/>
                <a:ea typeface="Times"/>
                <a:cs typeface="Times"/>
                <a:sym typeface="Times"/>
              </a:rPr>
              <a:t>An internetwork made of two LANs and one WAN</a:t>
            </a:r>
            <a:endParaRPr/>
          </a:p>
        </p:txBody>
      </p:sp>
      <p:pic>
        <p:nvPicPr>
          <p:cNvPr id="370" name="Google Shape;370;p40"/>
          <p:cNvPicPr preferRelativeResize="0"/>
          <p:nvPr/>
        </p:nvPicPr>
        <p:blipFill rotWithShape="1">
          <a:blip r:embed="rId3">
            <a:alphaModFix/>
          </a:blip>
          <a:srcRect/>
          <a:stretch/>
        </p:blipFill>
        <p:spPr>
          <a:xfrm>
            <a:off x="368300" y="2389187"/>
            <a:ext cx="2908300" cy="1530350"/>
          </a:xfrm>
          <a:prstGeom prst="rect">
            <a:avLst/>
          </a:prstGeom>
          <a:noFill/>
          <a:ln>
            <a:noFill/>
          </a:ln>
        </p:spPr>
      </p:pic>
      <p:pic>
        <p:nvPicPr>
          <p:cNvPr id="371" name="Google Shape;371;p40"/>
          <p:cNvPicPr preferRelativeResize="0"/>
          <p:nvPr/>
        </p:nvPicPr>
        <p:blipFill rotWithShape="1">
          <a:blip r:embed="rId4">
            <a:alphaModFix/>
          </a:blip>
          <a:srcRect/>
          <a:stretch/>
        </p:blipFill>
        <p:spPr>
          <a:xfrm>
            <a:off x="5638800" y="2389187"/>
            <a:ext cx="2935287" cy="1530350"/>
          </a:xfrm>
          <a:prstGeom prst="rect">
            <a:avLst/>
          </a:prstGeom>
          <a:noFill/>
          <a:ln>
            <a:noFill/>
          </a:ln>
        </p:spPr>
      </p:pic>
      <p:pic>
        <p:nvPicPr>
          <p:cNvPr id="372" name="Google Shape;372;p40"/>
          <p:cNvPicPr preferRelativeResize="0"/>
          <p:nvPr/>
        </p:nvPicPr>
        <p:blipFill rotWithShape="1">
          <a:blip r:embed="rId5">
            <a:alphaModFix/>
          </a:blip>
          <a:srcRect/>
          <a:stretch/>
        </p:blipFill>
        <p:spPr>
          <a:xfrm>
            <a:off x="3273425" y="2667000"/>
            <a:ext cx="2419350" cy="8096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72"/>
                                        </p:tgtEl>
                                        <p:attrNameLst>
                                          <p:attrName>style.visibility</p:attrName>
                                        </p:attrNameLst>
                                      </p:cBhvr>
                                      <p:to>
                                        <p:strVal val="visible"/>
                                      </p:to>
                                    </p:set>
                                    <p:animEffect transition="in" filter="fade">
                                      <p:cBhvr>
                                        <p:cTn id="15" dur="500"/>
                                        <p:tgtEl>
                                          <p:spTgt spid="3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7"/>
        <p:cNvGrpSpPr/>
        <p:nvPr/>
      </p:nvGrpSpPr>
      <p:grpSpPr>
        <a:xfrm>
          <a:off x="0" y="0"/>
          <a:ext cx="0" cy="0"/>
          <a:chOff x="0" y="0"/>
          <a:chExt cx="0" cy="0"/>
        </a:xfrm>
      </p:grpSpPr>
      <p:sp>
        <p:nvSpPr>
          <p:cNvPr id="378" name="Google Shape;378;p4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a:t>
            </a:r>
            <a:fld id="{00000000-1234-1234-1234-123412341234}" type="slidenum">
              <a:rPr lang="en-US" sz="1200" b="1" i="0" u="none">
                <a:solidFill>
                  <a:schemeClr val="dk1"/>
                </a:solidFill>
                <a:latin typeface="Arial"/>
                <a:ea typeface="Arial"/>
                <a:cs typeface="Arial"/>
                <a:sym typeface="Arial"/>
              </a:rPr>
              <a:t>26</a:t>
            </a:fld>
            <a:endParaRPr/>
          </a:p>
        </p:txBody>
      </p:sp>
      <p:sp>
        <p:nvSpPr>
          <p:cNvPr id="379" name="Google Shape;379;p41"/>
          <p:cNvSpPr txBox="1"/>
          <p:nvPr/>
        </p:nvSpPr>
        <p:spPr>
          <a:xfrm>
            <a:off x="152400" y="76200"/>
            <a:ext cx="8153400" cy="40005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1.12:  </a:t>
            </a:r>
            <a:r>
              <a:rPr lang="en-US" sz="2000" b="1" i="1" u="none">
                <a:solidFill>
                  <a:schemeClr val="dk1"/>
                </a:solidFill>
                <a:latin typeface="Times"/>
                <a:ea typeface="Times"/>
                <a:cs typeface="Times"/>
                <a:sym typeface="Times"/>
              </a:rPr>
              <a:t>A heterogeneous network made of  WANs and LANs</a:t>
            </a:r>
            <a:endParaRPr/>
          </a:p>
        </p:txBody>
      </p:sp>
      <p:pic>
        <p:nvPicPr>
          <p:cNvPr id="380" name="Google Shape;380;p41"/>
          <p:cNvPicPr preferRelativeResize="0"/>
          <p:nvPr/>
        </p:nvPicPr>
        <p:blipFill rotWithShape="1">
          <a:blip r:embed="rId3">
            <a:alphaModFix/>
          </a:blip>
          <a:srcRect/>
          <a:stretch/>
        </p:blipFill>
        <p:spPr>
          <a:xfrm>
            <a:off x="1143000" y="4624387"/>
            <a:ext cx="3581400" cy="1920875"/>
          </a:xfrm>
          <a:prstGeom prst="rect">
            <a:avLst/>
          </a:prstGeom>
          <a:noFill/>
          <a:ln>
            <a:noFill/>
          </a:ln>
        </p:spPr>
      </p:pic>
      <p:pic>
        <p:nvPicPr>
          <p:cNvPr id="381" name="Google Shape;381;p41"/>
          <p:cNvPicPr preferRelativeResize="0"/>
          <p:nvPr/>
        </p:nvPicPr>
        <p:blipFill rotWithShape="1">
          <a:blip r:embed="rId4">
            <a:alphaModFix/>
          </a:blip>
          <a:srcRect/>
          <a:stretch/>
        </p:blipFill>
        <p:spPr>
          <a:xfrm>
            <a:off x="141287" y="3224212"/>
            <a:ext cx="2578100" cy="1423987"/>
          </a:xfrm>
          <a:prstGeom prst="rect">
            <a:avLst/>
          </a:prstGeom>
          <a:noFill/>
          <a:ln>
            <a:noFill/>
          </a:ln>
        </p:spPr>
      </p:pic>
      <p:pic>
        <p:nvPicPr>
          <p:cNvPr id="382" name="Google Shape;382;p41"/>
          <p:cNvPicPr preferRelativeResize="0"/>
          <p:nvPr/>
        </p:nvPicPr>
        <p:blipFill rotWithShape="1">
          <a:blip r:embed="rId5">
            <a:alphaModFix/>
          </a:blip>
          <a:srcRect/>
          <a:stretch/>
        </p:blipFill>
        <p:spPr>
          <a:xfrm>
            <a:off x="6477000" y="2219325"/>
            <a:ext cx="1905000" cy="1408112"/>
          </a:xfrm>
          <a:prstGeom prst="rect">
            <a:avLst/>
          </a:prstGeom>
          <a:noFill/>
          <a:ln>
            <a:noFill/>
          </a:ln>
        </p:spPr>
      </p:pic>
      <p:pic>
        <p:nvPicPr>
          <p:cNvPr id="383" name="Google Shape;383;p41"/>
          <p:cNvPicPr preferRelativeResize="0"/>
          <p:nvPr/>
        </p:nvPicPr>
        <p:blipFill rotWithShape="1">
          <a:blip r:embed="rId6">
            <a:alphaModFix/>
          </a:blip>
          <a:srcRect/>
          <a:stretch/>
        </p:blipFill>
        <p:spPr>
          <a:xfrm>
            <a:off x="5949950" y="3627437"/>
            <a:ext cx="2343150" cy="1719262"/>
          </a:xfrm>
          <a:prstGeom prst="rect">
            <a:avLst/>
          </a:prstGeom>
          <a:noFill/>
          <a:ln>
            <a:noFill/>
          </a:ln>
        </p:spPr>
      </p:pic>
      <p:pic>
        <p:nvPicPr>
          <p:cNvPr id="384" name="Google Shape;384;p41"/>
          <p:cNvPicPr preferRelativeResize="0"/>
          <p:nvPr/>
        </p:nvPicPr>
        <p:blipFill rotWithShape="1">
          <a:blip r:embed="rId7">
            <a:alphaModFix/>
          </a:blip>
          <a:srcRect/>
          <a:stretch/>
        </p:blipFill>
        <p:spPr>
          <a:xfrm>
            <a:off x="6353175" y="914400"/>
            <a:ext cx="1114425" cy="903287"/>
          </a:xfrm>
          <a:prstGeom prst="rect">
            <a:avLst/>
          </a:prstGeom>
          <a:noFill/>
          <a:ln>
            <a:noFill/>
          </a:ln>
        </p:spPr>
      </p:pic>
      <p:pic>
        <p:nvPicPr>
          <p:cNvPr id="385" name="Google Shape;385;p41"/>
          <p:cNvPicPr preferRelativeResize="0"/>
          <p:nvPr/>
        </p:nvPicPr>
        <p:blipFill rotWithShape="1">
          <a:blip r:embed="rId8">
            <a:alphaModFix/>
          </a:blip>
          <a:srcRect/>
          <a:stretch/>
        </p:blipFill>
        <p:spPr>
          <a:xfrm>
            <a:off x="665162" y="1292225"/>
            <a:ext cx="5768975" cy="1884362"/>
          </a:xfrm>
          <a:prstGeom prst="rect">
            <a:avLst/>
          </a:prstGeom>
          <a:noFill/>
          <a:ln>
            <a:noFill/>
          </a:ln>
        </p:spPr>
      </p:pic>
      <p:pic>
        <p:nvPicPr>
          <p:cNvPr id="386" name="Google Shape;386;p41"/>
          <p:cNvPicPr preferRelativeResize="0"/>
          <p:nvPr/>
        </p:nvPicPr>
        <p:blipFill rotWithShape="1">
          <a:blip r:embed="rId9">
            <a:alphaModFix/>
          </a:blip>
          <a:srcRect/>
          <a:stretch/>
        </p:blipFill>
        <p:spPr>
          <a:xfrm>
            <a:off x="2801937" y="636587"/>
            <a:ext cx="3649662" cy="660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86"/>
                                        </p:tgtEl>
                                        <p:attrNameLst>
                                          <p:attrName>style.visibility</p:attrName>
                                        </p:attrNameLst>
                                      </p:cBhvr>
                                      <p:to>
                                        <p:strVal val="visible"/>
                                      </p:to>
                                    </p:set>
                                    <p:animEffect transition="in" filter="fade">
                                      <p:cBhvr>
                                        <p:cTn id="23" dur="500"/>
                                        <p:tgtEl>
                                          <p:spTgt spid="38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1"/>
                                        </p:tgtEl>
                                        <p:attrNameLst>
                                          <p:attrName>style.visibility</p:attrName>
                                        </p:attrNameLst>
                                      </p:cBhvr>
                                      <p:to>
                                        <p:strVal val="visible"/>
                                      </p:to>
                                    </p:set>
                                    <p:animEffect transition="in" filter="fade">
                                      <p:cBhvr>
                                        <p:cTn id="28" dur="500"/>
                                        <p:tgtEl>
                                          <p:spTgt spid="38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82"/>
                                        </p:tgtEl>
                                        <p:attrNameLst>
                                          <p:attrName>style.visibility</p:attrName>
                                        </p:attrNameLst>
                                      </p:cBhvr>
                                      <p:to>
                                        <p:strVal val="visible"/>
                                      </p:to>
                                    </p:set>
                                    <p:animEffect transition="in" filter="fade">
                                      <p:cBhvr>
                                        <p:cTn id="33" dur="500"/>
                                        <p:tgtEl>
                                          <p:spTgt spid="3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1"/>
        <p:cNvGrpSpPr/>
        <p:nvPr/>
      </p:nvGrpSpPr>
      <p:grpSpPr>
        <a:xfrm>
          <a:off x="0" y="0"/>
          <a:ext cx="0" cy="0"/>
          <a:chOff x="0" y="0"/>
          <a:chExt cx="0" cy="0"/>
        </a:xfrm>
      </p:grpSpPr>
      <p:sp>
        <p:nvSpPr>
          <p:cNvPr id="392" name="Google Shape;392;p4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a:t>
            </a:r>
            <a:fld id="{00000000-1234-1234-1234-123412341234}" type="slidenum">
              <a:rPr lang="en-US" sz="1200" b="1" i="0" u="none">
                <a:solidFill>
                  <a:schemeClr val="dk1"/>
                </a:solidFill>
                <a:latin typeface="Arial"/>
                <a:ea typeface="Arial"/>
                <a:cs typeface="Arial"/>
                <a:sym typeface="Arial"/>
              </a:rPr>
              <a:t>27</a:t>
            </a:fld>
            <a:endParaRPr/>
          </a:p>
        </p:txBody>
      </p:sp>
      <p:sp>
        <p:nvSpPr>
          <p:cNvPr id="393" name="Google Shape;393;p42"/>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94" name="Google Shape;394;p42"/>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95" name="Google Shape;395;p42"/>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96" name="Google Shape;396;p42"/>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97" name="Google Shape;397;p42"/>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98" name="Google Shape;398;p42"/>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99" name="Google Shape;399;p42"/>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00" name="Google Shape;400;p42"/>
          <p:cNvSpPr txBox="1"/>
          <p:nvPr/>
        </p:nvSpPr>
        <p:spPr>
          <a:xfrm>
            <a:off x="1143000" y="0"/>
            <a:ext cx="3121025"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1.3.3 Switching</a:t>
            </a:r>
            <a:endParaRPr/>
          </a:p>
        </p:txBody>
      </p:sp>
      <p:sp>
        <p:nvSpPr>
          <p:cNvPr id="401" name="Google Shape;401;p42"/>
          <p:cNvSpPr txBox="1"/>
          <p:nvPr/>
        </p:nvSpPr>
        <p:spPr>
          <a:xfrm>
            <a:off x="381000" y="1293812"/>
            <a:ext cx="7924800" cy="2678112"/>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An internet is a switched network in which a switch connects at least two links together. A switch needs to forward data from a network to another network when required. The two most common types of switched networks are circuit-switched and packet-switched networks. We discuss both next.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6"/>
        <p:cNvGrpSpPr/>
        <p:nvPr/>
      </p:nvGrpSpPr>
      <p:grpSpPr>
        <a:xfrm>
          <a:off x="0" y="0"/>
          <a:ext cx="0" cy="0"/>
          <a:chOff x="0" y="0"/>
          <a:chExt cx="0" cy="0"/>
        </a:xfrm>
      </p:grpSpPr>
      <p:sp>
        <p:nvSpPr>
          <p:cNvPr id="407" name="Google Shape;407;p4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a:t>
            </a:r>
            <a:fld id="{00000000-1234-1234-1234-123412341234}" type="slidenum">
              <a:rPr lang="en-US" sz="1200" b="1" i="0" u="none">
                <a:solidFill>
                  <a:schemeClr val="dk1"/>
                </a:solidFill>
                <a:latin typeface="Arial"/>
                <a:ea typeface="Arial"/>
                <a:cs typeface="Arial"/>
                <a:sym typeface="Arial"/>
              </a:rPr>
              <a:t>28</a:t>
            </a:fld>
            <a:endParaRPr/>
          </a:p>
        </p:txBody>
      </p:sp>
      <p:sp>
        <p:nvSpPr>
          <p:cNvPr id="408" name="Google Shape;408;p43"/>
          <p:cNvSpPr txBox="1"/>
          <p:nvPr/>
        </p:nvSpPr>
        <p:spPr>
          <a:xfrm>
            <a:off x="152400" y="76200"/>
            <a:ext cx="8153400" cy="40005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1.13:</a:t>
            </a:r>
            <a:r>
              <a:rPr lang="en-US" sz="2000" b="1" i="1" u="none">
                <a:solidFill>
                  <a:srgbClr val="0000CC"/>
                </a:solidFill>
                <a:latin typeface="Times"/>
                <a:ea typeface="Times"/>
                <a:cs typeface="Times"/>
                <a:sym typeface="Times"/>
              </a:rPr>
              <a:t> </a:t>
            </a:r>
            <a:r>
              <a:rPr lang="en-US" sz="2000" b="1" i="1" u="none">
                <a:solidFill>
                  <a:schemeClr val="dk1"/>
                </a:solidFill>
                <a:latin typeface="Times"/>
                <a:ea typeface="Times"/>
                <a:cs typeface="Times"/>
                <a:sym typeface="Times"/>
              </a:rPr>
              <a:t>A circuit-switched network</a:t>
            </a:r>
            <a:endParaRPr/>
          </a:p>
        </p:txBody>
      </p:sp>
      <p:pic>
        <p:nvPicPr>
          <p:cNvPr id="409" name="Google Shape;409;p43"/>
          <p:cNvPicPr preferRelativeResize="0"/>
          <p:nvPr/>
        </p:nvPicPr>
        <p:blipFill rotWithShape="1">
          <a:blip r:embed="rId3">
            <a:alphaModFix/>
          </a:blip>
          <a:srcRect/>
          <a:stretch/>
        </p:blipFill>
        <p:spPr>
          <a:xfrm>
            <a:off x="6324600" y="2514600"/>
            <a:ext cx="2533650" cy="2298700"/>
          </a:xfrm>
          <a:prstGeom prst="rect">
            <a:avLst/>
          </a:prstGeom>
          <a:noFill/>
          <a:ln>
            <a:noFill/>
          </a:ln>
        </p:spPr>
      </p:pic>
      <p:pic>
        <p:nvPicPr>
          <p:cNvPr id="410" name="Google Shape;410;p43"/>
          <p:cNvPicPr preferRelativeResize="0"/>
          <p:nvPr/>
        </p:nvPicPr>
        <p:blipFill rotWithShape="1">
          <a:blip r:embed="rId4">
            <a:alphaModFix/>
          </a:blip>
          <a:srcRect/>
          <a:stretch/>
        </p:blipFill>
        <p:spPr>
          <a:xfrm>
            <a:off x="2816225" y="3609975"/>
            <a:ext cx="3571875" cy="107950"/>
          </a:xfrm>
          <a:prstGeom prst="rect">
            <a:avLst/>
          </a:prstGeom>
          <a:noFill/>
          <a:ln>
            <a:noFill/>
          </a:ln>
        </p:spPr>
      </p:pic>
      <p:pic>
        <p:nvPicPr>
          <p:cNvPr id="411" name="Google Shape;411;p43"/>
          <p:cNvPicPr preferRelativeResize="0"/>
          <p:nvPr/>
        </p:nvPicPr>
        <p:blipFill rotWithShape="1">
          <a:blip r:embed="rId5">
            <a:alphaModFix/>
          </a:blip>
          <a:srcRect/>
          <a:stretch/>
        </p:blipFill>
        <p:spPr>
          <a:xfrm>
            <a:off x="460375" y="2438400"/>
            <a:ext cx="2435225" cy="2298700"/>
          </a:xfrm>
          <a:prstGeom prst="rect">
            <a:avLst/>
          </a:prstGeom>
          <a:noFill/>
          <a:ln>
            <a:noFill/>
          </a:ln>
        </p:spPr>
      </p:pic>
      <p:pic>
        <p:nvPicPr>
          <p:cNvPr id="412" name="Google Shape;412;p43"/>
          <p:cNvPicPr preferRelativeResize="0"/>
          <p:nvPr/>
        </p:nvPicPr>
        <p:blipFill rotWithShape="1">
          <a:blip r:embed="rId6">
            <a:alphaModFix/>
          </a:blip>
          <a:srcRect/>
          <a:stretch/>
        </p:blipFill>
        <p:spPr>
          <a:xfrm>
            <a:off x="3084512" y="1700212"/>
            <a:ext cx="3036887" cy="825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10"/>
                                        </p:tgtEl>
                                        <p:attrNameLst>
                                          <p:attrName>style.visibility</p:attrName>
                                        </p:attrNameLst>
                                      </p:cBhvr>
                                      <p:to>
                                        <p:strVal val="visible"/>
                                      </p:to>
                                    </p:set>
                                    <p:animEffect transition="in" filter="fade">
                                      <p:cBhvr>
                                        <p:cTn id="15" dur="500"/>
                                        <p:tgtEl>
                                          <p:spTgt spid="4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12"/>
                                        </p:tgtEl>
                                        <p:attrNameLst>
                                          <p:attrName>style.visibility</p:attrName>
                                        </p:attrNameLst>
                                      </p:cBhvr>
                                      <p:to>
                                        <p:strVal val="visible"/>
                                      </p:to>
                                    </p:set>
                                    <p:animEffect transition="in" filter="fade">
                                      <p:cBhvr>
                                        <p:cTn id="20" dur="1822"/>
                                        <p:tgtEl>
                                          <p:spTgt spid="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7"/>
        <p:cNvGrpSpPr/>
        <p:nvPr/>
      </p:nvGrpSpPr>
      <p:grpSpPr>
        <a:xfrm>
          <a:off x="0" y="0"/>
          <a:ext cx="0" cy="0"/>
          <a:chOff x="0" y="0"/>
          <a:chExt cx="0" cy="0"/>
        </a:xfrm>
      </p:grpSpPr>
      <p:sp>
        <p:nvSpPr>
          <p:cNvPr id="418" name="Google Shape;418;p4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a:t>
            </a:r>
            <a:fld id="{00000000-1234-1234-1234-123412341234}" type="slidenum">
              <a:rPr lang="en-US" sz="1200" b="1" i="0" u="none">
                <a:solidFill>
                  <a:schemeClr val="dk1"/>
                </a:solidFill>
                <a:latin typeface="Arial"/>
                <a:ea typeface="Arial"/>
                <a:cs typeface="Arial"/>
                <a:sym typeface="Arial"/>
              </a:rPr>
              <a:t>29</a:t>
            </a:fld>
            <a:endParaRPr/>
          </a:p>
        </p:txBody>
      </p:sp>
      <p:sp>
        <p:nvSpPr>
          <p:cNvPr id="419" name="Google Shape;419;p44"/>
          <p:cNvSpPr txBox="1"/>
          <p:nvPr/>
        </p:nvSpPr>
        <p:spPr>
          <a:xfrm>
            <a:off x="152400" y="76200"/>
            <a:ext cx="8153400" cy="52387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Times"/>
              <a:buNone/>
            </a:pPr>
            <a:r>
              <a:rPr lang="en-US" sz="2400" b="1" i="1" u="none">
                <a:solidFill>
                  <a:srgbClr val="FF0000"/>
                </a:solidFill>
                <a:latin typeface="Times"/>
                <a:ea typeface="Times"/>
                <a:cs typeface="Times"/>
                <a:sym typeface="Times"/>
              </a:rPr>
              <a:t>Figure 1.14: </a:t>
            </a:r>
            <a:r>
              <a:rPr lang="en-US" sz="2800" b="1" i="1" u="none">
                <a:solidFill>
                  <a:schemeClr val="dk1"/>
                </a:solidFill>
                <a:latin typeface="Times"/>
                <a:ea typeface="Times"/>
                <a:cs typeface="Times"/>
                <a:sym typeface="Times"/>
              </a:rPr>
              <a:t>A packet-switched network</a:t>
            </a:r>
            <a:endParaRPr/>
          </a:p>
        </p:txBody>
      </p:sp>
      <p:pic>
        <p:nvPicPr>
          <p:cNvPr id="420" name="Google Shape;420;p44"/>
          <p:cNvPicPr preferRelativeResize="0"/>
          <p:nvPr/>
        </p:nvPicPr>
        <p:blipFill rotWithShape="1">
          <a:blip r:embed="rId3">
            <a:alphaModFix/>
          </a:blip>
          <a:srcRect/>
          <a:stretch/>
        </p:blipFill>
        <p:spPr>
          <a:xfrm>
            <a:off x="457200" y="2863850"/>
            <a:ext cx="2693987" cy="2317750"/>
          </a:xfrm>
          <a:prstGeom prst="rect">
            <a:avLst/>
          </a:prstGeom>
          <a:noFill/>
          <a:ln>
            <a:noFill/>
          </a:ln>
        </p:spPr>
      </p:pic>
      <p:pic>
        <p:nvPicPr>
          <p:cNvPr id="421" name="Google Shape;421;p44"/>
          <p:cNvPicPr preferRelativeResize="0"/>
          <p:nvPr/>
        </p:nvPicPr>
        <p:blipFill rotWithShape="1">
          <a:blip r:embed="rId4">
            <a:alphaModFix/>
          </a:blip>
          <a:srcRect/>
          <a:stretch/>
        </p:blipFill>
        <p:spPr>
          <a:xfrm>
            <a:off x="5867400" y="2863850"/>
            <a:ext cx="2633662" cy="2317750"/>
          </a:xfrm>
          <a:prstGeom prst="rect">
            <a:avLst/>
          </a:prstGeom>
          <a:noFill/>
          <a:ln>
            <a:noFill/>
          </a:ln>
        </p:spPr>
      </p:pic>
      <p:pic>
        <p:nvPicPr>
          <p:cNvPr id="422" name="Google Shape;422;p44"/>
          <p:cNvPicPr preferRelativeResize="0"/>
          <p:nvPr/>
        </p:nvPicPr>
        <p:blipFill rotWithShape="1">
          <a:blip r:embed="rId5">
            <a:alphaModFix/>
          </a:blip>
          <a:srcRect/>
          <a:stretch/>
        </p:blipFill>
        <p:spPr>
          <a:xfrm>
            <a:off x="2667000" y="3968750"/>
            <a:ext cx="3671887" cy="107950"/>
          </a:xfrm>
          <a:prstGeom prst="rect">
            <a:avLst/>
          </a:prstGeom>
          <a:noFill/>
          <a:ln>
            <a:noFill/>
          </a:ln>
        </p:spPr>
      </p:pic>
      <p:pic>
        <p:nvPicPr>
          <p:cNvPr id="423" name="Google Shape;423;p44"/>
          <p:cNvPicPr preferRelativeResize="0"/>
          <p:nvPr/>
        </p:nvPicPr>
        <p:blipFill rotWithShape="1">
          <a:blip r:embed="rId6">
            <a:alphaModFix/>
          </a:blip>
          <a:srcRect/>
          <a:stretch/>
        </p:blipFill>
        <p:spPr>
          <a:xfrm>
            <a:off x="2938462" y="1693862"/>
            <a:ext cx="3005137" cy="825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22"/>
                                        </p:tgtEl>
                                        <p:attrNameLst>
                                          <p:attrName>style.visibility</p:attrName>
                                        </p:attrNameLst>
                                      </p:cBhvr>
                                      <p:to>
                                        <p:strVal val="visible"/>
                                      </p:to>
                                    </p:set>
                                    <p:animEffect transition="in" filter="fade">
                                      <p:cBhvr>
                                        <p:cTn id="15" dur="500"/>
                                        <p:tgtEl>
                                          <p:spTgt spid="4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23"/>
                                        </p:tgtEl>
                                        <p:attrNameLst>
                                          <p:attrName>style.visibility</p:attrName>
                                        </p:attrNameLst>
                                      </p:cBhvr>
                                      <p:to>
                                        <p:strVal val="visible"/>
                                      </p:to>
                                    </p:set>
                                    <p:animEffect transition="in" filter="fade">
                                      <p:cBhvr>
                                        <p:cTn id="20" dur="1822"/>
                                        <p:tgtEl>
                                          <p:spTgt spid="4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18"/>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0" name="Google Shape;110;p1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1" name="Google Shape;111;p18"/>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2" name="Google Shape;112;p1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3" name="Google Shape;113;p1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4" name="Google Shape;114;p18"/>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5" name="Google Shape;115;p1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6" name="Google Shape;116;p18"/>
          <p:cNvSpPr txBox="1"/>
          <p:nvPr/>
        </p:nvSpPr>
        <p:spPr>
          <a:xfrm>
            <a:off x="1066800" y="-76200"/>
            <a:ext cx="4673600"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3600"/>
              <a:buFont typeface="Arial"/>
              <a:buNone/>
            </a:pPr>
            <a:r>
              <a:rPr lang="en-US" sz="3600" b="1" i="0" u="none">
                <a:solidFill>
                  <a:srgbClr val="FF0000"/>
                </a:solidFill>
                <a:latin typeface="Arial"/>
                <a:ea typeface="Arial"/>
                <a:cs typeface="Arial"/>
                <a:sym typeface="Arial"/>
              </a:rPr>
              <a:t>Chapter 1: Objective</a:t>
            </a:r>
            <a:endParaRPr/>
          </a:p>
        </p:txBody>
      </p:sp>
      <p:sp>
        <p:nvSpPr>
          <p:cNvPr id="117" name="Google Shape;117;p18"/>
          <p:cNvSpPr txBox="1"/>
          <p:nvPr/>
        </p:nvSpPr>
        <p:spPr>
          <a:xfrm>
            <a:off x="152400" y="1447800"/>
            <a:ext cx="8991600" cy="601662"/>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FF0000"/>
              </a:buClr>
              <a:buSzPts val="3200"/>
              <a:buFont typeface="Times"/>
              <a:buNone/>
            </a:pPr>
            <a:r>
              <a:rPr lang="en-US" sz="3200" b="1" i="1" u="none">
                <a:solidFill>
                  <a:srgbClr val="FF0000"/>
                </a:solidFill>
                <a:latin typeface="Times"/>
                <a:ea typeface="Times"/>
                <a:cs typeface="Times"/>
                <a:sym typeface="Times"/>
              </a:rPr>
              <a:t> </a:t>
            </a:r>
            <a:endParaRPr/>
          </a:p>
          <a:p>
            <a:pPr marL="0" marR="0" lvl="0" indent="0" algn="just" rtl="0">
              <a:lnSpc>
                <a:spcPct val="150000"/>
              </a:lnSpc>
              <a:spcBef>
                <a:spcPts val="0"/>
              </a:spcBef>
              <a:spcAft>
                <a:spcPts val="0"/>
              </a:spcAft>
              <a:buClr>
                <a:schemeClr val="dk1"/>
              </a:buClr>
              <a:buSzPts val="2400"/>
              <a:buFont typeface="Arial"/>
              <a:buNone/>
            </a:pPr>
            <a:endParaRPr sz="2400" b="1" i="1" u="none">
              <a:solidFill>
                <a:srgbClr val="FF0000"/>
              </a:solidFill>
              <a:latin typeface="Aharoni"/>
              <a:ea typeface="Aharoni"/>
              <a:cs typeface="Aharoni"/>
              <a:sym typeface="Aharoni"/>
            </a:endParaRPr>
          </a:p>
          <a:p>
            <a:pPr marL="0" marR="0" lvl="0" indent="0" algn="just" rtl="0">
              <a:lnSpc>
                <a:spcPct val="150000"/>
              </a:lnSpc>
              <a:spcBef>
                <a:spcPts val="0"/>
              </a:spcBef>
              <a:spcAft>
                <a:spcPts val="0"/>
              </a:spcAft>
              <a:buClr>
                <a:schemeClr val="dk1"/>
              </a:buClr>
              <a:buSzPts val="2400"/>
              <a:buFont typeface="Arial"/>
              <a:buNone/>
            </a:pPr>
            <a:endParaRPr sz="2400" b="1" i="1" u="none">
              <a:solidFill>
                <a:srgbClr val="FF0000"/>
              </a:solidFill>
              <a:latin typeface="Times"/>
              <a:ea typeface="Times"/>
              <a:cs typeface="Times"/>
              <a:sym typeface="Times"/>
            </a:endParaRPr>
          </a:p>
          <a:p>
            <a:pPr marL="0" marR="0" lvl="0" indent="0" algn="just" rtl="0">
              <a:lnSpc>
                <a:spcPct val="150000"/>
              </a:lnSpc>
              <a:spcBef>
                <a:spcPts val="1200"/>
              </a:spcBef>
              <a:spcAft>
                <a:spcPts val="0"/>
              </a:spcAft>
              <a:buClr>
                <a:srgbClr val="FF0000"/>
              </a:buClr>
              <a:buSzPts val="2400"/>
              <a:buFont typeface="Palatino"/>
              <a:buNone/>
            </a:pPr>
            <a:r>
              <a:rPr lang="en-US" sz="2400" b="1" i="0" u="none">
                <a:solidFill>
                  <a:srgbClr val="FF0000"/>
                </a:solidFill>
                <a:latin typeface="Palatino"/>
                <a:ea typeface="Palatino"/>
                <a:cs typeface="Palatino"/>
                <a:sym typeface="Palatino"/>
              </a:rPr>
              <a:t/>
            </a:r>
            <a:br>
              <a:rPr lang="en-US" sz="2400" b="1" i="0" u="none">
                <a:solidFill>
                  <a:srgbClr val="FF0000"/>
                </a:solidFill>
                <a:latin typeface="Palatino"/>
                <a:ea typeface="Palatino"/>
                <a:cs typeface="Palatino"/>
                <a:sym typeface="Palatino"/>
              </a:rPr>
            </a:br>
            <a:endParaRPr/>
          </a:p>
        </p:txBody>
      </p:sp>
      <p:sp>
        <p:nvSpPr>
          <p:cNvPr id="118" name="Google Shape;118;p18"/>
          <p:cNvSpPr txBox="1"/>
          <p:nvPr/>
        </p:nvSpPr>
        <p:spPr>
          <a:xfrm>
            <a:off x="152400" y="990600"/>
            <a:ext cx="8229600" cy="56388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folHlink"/>
              </a:buClr>
              <a:buSzPts val="2400"/>
              <a:buFont typeface="Noto Sans Symbols"/>
              <a:buChar char="❑"/>
            </a:pPr>
            <a:r>
              <a:rPr lang="en-US" sz="2400" b="1" i="1" u="none">
                <a:solidFill>
                  <a:schemeClr val="dk1"/>
                </a:solidFill>
                <a:latin typeface="Times New Roman"/>
                <a:ea typeface="Times New Roman"/>
                <a:cs typeface="Times New Roman"/>
                <a:sym typeface="Times New Roman"/>
              </a:rPr>
              <a:t>The first section introduces data communications and defines their components and the types of data exchanged. It also shows how different types of data are represented and how data is flowed through the network.</a:t>
            </a:r>
            <a:endParaRPr/>
          </a:p>
          <a:p>
            <a:pPr marL="342900" marR="0" lvl="0" indent="-342900" algn="just" rtl="0">
              <a:lnSpc>
                <a:spcPct val="100000"/>
              </a:lnSpc>
              <a:spcBef>
                <a:spcPts val="2400"/>
              </a:spcBef>
              <a:spcAft>
                <a:spcPts val="0"/>
              </a:spcAft>
              <a:buClr>
                <a:schemeClr val="folHlink"/>
              </a:buClr>
              <a:buSzPts val="2400"/>
              <a:buFont typeface="Noto Sans Symbols"/>
              <a:buChar char="❑"/>
            </a:pPr>
            <a:r>
              <a:rPr lang="en-US" sz="2400" b="1" i="1" u="none">
                <a:solidFill>
                  <a:schemeClr val="dk1"/>
                </a:solidFill>
                <a:latin typeface="Times New Roman"/>
                <a:ea typeface="Times New Roman"/>
                <a:cs typeface="Times New Roman"/>
                <a:sym typeface="Times New Roman"/>
              </a:rPr>
              <a:t>The second section introduces networks and defines their criteria and structures. It introduces four different network topologies that are encountered throughout the book.</a:t>
            </a:r>
            <a:endParaRPr/>
          </a:p>
          <a:p>
            <a:pPr marL="342900" marR="0" lvl="0" indent="-342900" algn="just" rtl="0">
              <a:lnSpc>
                <a:spcPct val="100000"/>
              </a:lnSpc>
              <a:spcBef>
                <a:spcPts val="2400"/>
              </a:spcBef>
              <a:spcAft>
                <a:spcPts val="0"/>
              </a:spcAft>
              <a:buClr>
                <a:schemeClr val="folHlink"/>
              </a:buClr>
              <a:buSzPts val="2400"/>
              <a:buFont typeface="Noto Sans Symbols"/>
              <a:buChar char="❑"/>
            </a:pPr>
            <a:r>
              <a:rPr lang="en-US" sz="2400" b="1" i="1" u="none">
                <a:solidFill>
                  <a:schemeClr val="dk1"/>
                </a:solidFill>
                <a:latin typeface="Times New Roman"/>
                <a:ea typeface="Times New Roman"/>
                <a:cs typeface="Times New Roman"/>
                <a:sym typeface="Times New Roman"/>
              </a:rPr>
              <a:t>The third section discusses different types of networks: LANs, WANs, and internetworks (internets). It also introduces the Internet, the largest internet in the world. The concept of switching is also introduced in this section to show how small networks can be combined to create larger ones.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18">
                                            <p:txEl>
                                              <p:pRg st="0" end="0"/>
                                            </p:txEl>
                                          </p:spTgt>
                                        </p:tgtEl>
                                        <p:attrNameLst>
                                          <p:attrName>style.visibility</p:attrName>
                                        </p:attrNameLst>
                                      </p:cBhvr>
                                      <p:to>
                                        <p:strVal val="visible"/>
                                      </p:to>
                                    </p:set>
                                    <p:anim calcmode="lin" valueType="num">
                                      <p:cBhvr additive="base">
                                        <p:cTn id="7" dur="500"/>
                                        <p:tgtEl>
                                          <p:spTgt spid="118">
                                            <p:txEl>
                                              <p:pRg st="0" end="0"/>
                                            </p:txEl>
                                          </p:spTgt>
                                        </p:tgtEl>
                                        <p:attrNameLst>
                                          <p:attrName>ppt_w</p:attrName>
                                        </p:attrNameLst>
                                      </p:cBhvr>
                                      <p:tavLst>
                                        <p:tav tm="0">
                                          <p:val>
                                            <p:strVal val="0"/>
                                          </p:val>
                                        </p:tav>
                                        <p:tav tm="100000">
                                          <p:val>
                                            <p:strVal val="#ppt_w"/>
                                          </p:val>
                                        </p:tav>
                                      </p:tavLst>
                                    </p:anim>
                                    <p:anim calcmode="lin" valueType="num">
                                      <p:cBhvr additive="base">
                                        <p:cTn id="8" dur="500"/>
                                        <p:tgtEl>
                                          <p:spTgt spid="118">
                                            <p:txEl>
                                              <p:pRg st="0" end="0"/>
                                            </p:txEl>
                                          </p:spTgt>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18">
                                            <p:txEl>
                                              <p:pRg st="1" end="1"/>
                                            </p:txEl>
                                          </p:spTgt>
                                        </p:tgtEl>
                                        <p:attrNameLst>
                                          <p:attrName>style.visibility</p:attrName>
                                        </p:attrNameLst>
                                      </p:cBhvr>
                                      <p:to>
                                        <p:strVal val="visible"/>
                                      </p:to>
                                    </p:set>
                                    <p:anim calcmode="lin" valueType="num">
                                      <p:cBhvr additive="base">
                                        <p:cTn id="13" dur="500"/>
                                        <p:tgtEl>
                                          <p:spTgt spid="118">
                                            <p:txEl>
                                              <p:pRg st="1" end="1"/>
                                            </p:txEl>
                                          </p:spTgt>
                                        </p:tgtEl>
                                        <p:attrNameLst>
                                          <p:attrName>ppt_w</p:attrName>
                                        </p:attrNameLst>
                                      </p:cBhvr>
                                      <p:tavLst>
                                        <p:tav tm="0">
                                          <p:val>
                                            <p:strVal val="0"/>
                                          </p:val>
                                        </p:tav>
                                        <p:tav tm="100000">
                                          <p:val>
                                            <p:strVal val="#ppt_w"/>
                                          </p:val>
                                        </p:tav>
                                      </p:tavLst>
                                    </p:anim>
                                    <p:anim calcmode="lin" valueType="num">
                                      <p:cBhvr additive="base">
                                        <p:cTn id="14" dur="500"/>
                                        <p:tgtEl>
                                          <p:spTgt spid="118">
                                            <p:txEl>
                                              <p:pRg st="1" end="1"/>
                                            </p:txEl>
                                          </p:spTgt>
                                        </p:tgtEl>
                                        <p:attrNameLst>
                                          <p:attrName>ppt_h</p:attrName>
                                        </p:attrNameLst>
                                      </p:cBhvr>
                                      <p:tavLst>
                                        <p:tav tm="0">
                                          <p:val>
                                            <p:str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118">
                                            <p:txEl>
                                              <p:pRg st="2" end="2"/>
                                            </p:txEl>
                                          </p:spTgt>
                                        </p:tgtEl>
                                        <p:attrNameLst>
                                          <p:attrName>style.visibility</p:attrName>
                                        </p:attrNameLst>
                                      </p:cBhvr>
                                      <p:to>
                                        <p:strVal val="visible"/>
                                      </p:to>
                                    </p:set>
                                    <p:anim calcmode="lin" valueType="num">
                                      <p:cBhvr additive="base">
                                        <p:cTn id="19" dur="500"/>
                                        <p:tgtEl>
                                          <p:spTgt spid="118">
                                            <p:txEl>
                                              <p:pRg st="2" end="2"/>
                                            </p:txEl>
                                          </p:spTgt>
                                        </p:tgtEl>
                                        <p:attrNameLst>
                                          <p:attrName>ppt_w</p:attrName>
                                        </p:attrNameLst>
                                      </p:cBhvr>
                                      <p:tavLst>
                                        <p:tav tm="0">
                                          <p:val>
                                            <p:strVal val="0"/>
                                          </p:val>
                                        </p:tav>
                                        <p:tav tm="100000">
                                          <p:val>
                                            <p:strVal val="#ppt_w"/>
                                          </p:val>
                                        </p:tav>
                                      </p:tavLst>
                                    </p:anim>
                                    <p:anim calcmode="lin" valueType="num">
                                      <p:cBhvr additive="base">
                                        <p:cTn id="20" dur="500"/>
                                        <p:tgtEl>
                                          <p:spTgt spid="118">
                                            <p:txEl>
                                              <p:pRg st="2" end="2"/>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8"/>
        <p:cNvGrpSpPr/>
        <p:nvPr/>
      </p:nvGrpSpPr>
      <p:grpSpPr>
        <a:xfrm>
          <a:off x="0" y="0"/>
          <a:ext cx="0" cy="0"/>
          <a:chOff x="0" y="0"/>
          <a:chExt cx="0" cy="0"/>
        </a:xfrm>
      </p:grpSpPr>
      <p:sp>
        <p:nvSpPr>
          <p:cNvPr id="429" name="Google Shape;429;p4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a:t>
            </a:r>
            <a:fld id="{00000000-1234-1234-1234-123412341234}" type="slidenum">
              <a:rPr lang="en-US" sz="1200" b="1" i="0" u="none">
                <a:solidFill>
                  <a:schemeClr val="dk1"/>
                </a:solidFill>
                <a:latin typeface="Arial"/>
                <a:ea typeface="Arial"/>
                <a:cs typeface="Arial"/>
                <a:sym typeface="Arial"/>
              </a:rPr>
              <a:t>30</a:t>
            </a:fld>
            <a:endParaRPr/>
          </a:p>
        </p:txBody>
      </p:sp>
      <p:sp>
        <p:nvSpPr>
          <p:cNvPr id="430" name="Google Shape;430;p45"/>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31" name="Google Shape;431;p45"/>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32" name="Google Shape;432;p45"/>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33" name="Google Shape;433;p45"/>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34" name="Google Shape;434;p45"/>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35" name="Google Shape;435;p45"/>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36" name="Google Shape;436;p45"/>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37" name="Google Shape;437;p45"/>
          <p:cNvSpPr txBox="1"/>
          <p:nvPr/>
        </p:nvSpPr>
        <p:spPr>
          <a:xfrm>
            <a:off x="1143000" y="0"/>
            <a:ext cx="3621087"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1.3.4 The Internet</a:t>
            </a:r>
            <a:endParaRPr/>
          </a:p>
        </p:txBody>
      </p:sp>
      <p:sp>
        <p:nvSpPr>
          <p:cNvPr id="438" name="Google Shape;438;p45"/>
          <p:cNvSpPr txBox="1"/>
          <p:nvPr/>
        </p:nvSpPr>
        <p:spPr>
          <a:xfrm>
            <a:off x="381000" y="1293812"/>
            <a:ext cx="7924800" cy="3108325"/>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As we discussed before, an internet (note the lowercase i) is two or more networks that can communicate with each other. The most notable internet is called the Internet (uppercase I ), and is composed of thousands of interconnected networks. Figure 1.15 shows a conceptual (not geographical) view of the Internet.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3"/>
        <p:cNvGrpSpPr/>
        <p:nvPr/>
      </p:nvGrpSpPr>
      <p:grpSpPr>
        <a:xfrm>
          <a:off x="0" y="0"/>
          <a:ext cx="0" cy="0"/>
          <a:chOff x="0" y="0"/>
          <a:chExt cx="0" cy="0"/>
        </a:xfrm>
      </p:grpSpPr>
      <p:sp>
        <p:nvSpPr>
          <p:cNvPr id="444" name="Google Shape;444;p4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a:t>
            </a:r>
            <a:fld id="{00000000-1234-1234-1234-123412341234}" type="slidenum">
              <a:rPr lang="en-US" sz="1200" b="1" i="0" u="none">
                <a:solidFill>
                  <a:schemeClr val="dk1"/>
                </a:solidFill>
                <a:latin typeface="Arial"/>
                <a:ea typeface="Arial"/>
                <a:cs typeface="Arial"/>
                <a:sym typeface="Arial"/>
              </a:rPr>
              <a:t>31</a:t>
            </a:fld>
            <a:endParaRPr/>
          </a:p>
        </p:txBody>
      </p:sp>
      <p:sp>
        <p:nvSpPr>
          <p:cNvPr id="445" name="Google Shape;445;p46"/>
          <p:cNvSpPr txBox="1"/>
          <p:nvPr/>
        </p:nvSpPr>
        <p:spPr>
          <a:xfrm>
            <a:off x="152400" y="76200"/>
            <a:ext cx="8153400" cy="52387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Times"/>
              <a:buNone/>
            </a:pPr>
            <a:r>
              <a:rPr lang="en-US" sz="2400" b="1" i="1" u="none">
                <a:solidFill>
                  <a:srgbClr val="FF0000"/>
                </a:solidFill>
                <a:latin typeface="Times"/>
                <a:ea typeface="Times"/>
                <a:cs typeface="Times"/>
                <a:sym typeface="Times"/>
              </a:rPr>
              <a:t>Figure 1.15: </a:t>
            </a:r>
            <a:r>
              <a:rPr lang="en-US" sz="2800" b="1" i="1" u="none">
                <a:solidFill>
                  <a:schemeClr val="dk1"/>
                </a:solidFill>
                <a:latin typeface="Times"/>
                <a:ea typeface="Times"/>
                <a:cs typeface="Times"/>
                <a:sym typeface="Times"/>
              </a:rPr>
              <a:t>The Internet today</a:t>
            </a:r>
            <a:endParaRPr/>
          </a:p>
        </p:txBody>
      </p:sp>
      <p:pic>
        <p:nvPicPr>
          <p:cNvPr id="446" name="Google Shape;446;p46"/>
          <p:cNvPicPr preferRelativeResize="0"/>
          <p:nvPr/>
        </p:nvPicPr>
        <p:blipFill rotWithShape="1">
          <a:blip r:embed="rId3">
            <a:alphaModFix/>
          </a:blip>
          <a:srcRect/>
          <a:stretch/>
        </p:blipFill>
        <p:spPr>
          <a:xfrm>
            <a:off x="2090737" y="2971800"/>
            <a:ext cx="4994275" cy="1165225"/>
          </a:xfrm>
          <a:prstGeom prst="rect">
            <a:avLst/>
          </a:prstGeom>
          <a:noFill/>
          <a:ln>
            <a:noFill/>
          </a:ln>
        </p:spPr>
      </p:pic>
      <p:pic>
        <p:nvPicPr>
          <p:cNvPr id="447" name="Google Shape;447;p46"/>
          <p:cNvPicPr preferRelativeResize="0"/>
          <p:nvPr/>
        </p:nvPicPr>
        <p:blipFill rotWithShape="1">
          <a:blip r:embed="rId4">
            <a:alphaModFix/>
          </a:blip>
          <a:srcRect/>
          <a:stretch/>
        </p:blipFill>
        <p:spPr>
          <a:xfrm>
            <a:off x="3151187" y="2452687"/>
            <a:ext cx="3554412" cy="1128712"/>
          </a:xfrm>
          <a:prstGeom prst="rect">
            <a:avLst/>
          </a:prstGeom>
          <a:noFill/>
          <a:ln>
            <a:noFill/>
          </a:ln>
        </p:spPr>
      </p:pic>
      <p:pic>
        <p:nvPicPr>
          <p:cNvPr id="448" name="Google Shape;448;p46"/>
          <p:cNvPicPr preferRelativeResize="0"/>
          <p:nvPr/>
        </p:nvPicPr>
        <p:blipFill rotWithShape="1">
          <a:blip r:embed="rId5">
            <a:alphaModFix/>
          </a:blip>
          <a:srcRect/>
          <a:stretch/>
        </p:blipFill>
        <p:spPr>
          <a:xfrm>
            <a:off x="1116012" y="3883025"/>
            <a:ext cx="5813425" cy="917575"/>
          </a:xfrm>
          <a:prstGeom prst="rect">
            <a:avLst/>
          </a:prstGeom>
          <a:noFill/>
          <a:ln>
            <a:noFill/>
          </a:ln>
        </p:spPr>
      </p:pic>
      <p:pic>
        <p:nvPicPr>
          <p:cNvPr id="449" name="Google Shape;449;p46"/>
          <p:cNvPicPr preferRelativeResize="0"/>
          <p:nvPr/>
        </p:nvPicPr>
        <p:blipFill rotWithShape="1">
          <a:blip r:embed="rId6">
            <a:alphaModFix/>
          </a:blip>
          <a:srcRect/>
          <a:stretch/>
        </p:blipFill>
        <p:spPr>
          <a:xfrm>
            <a:off x="152400" y="4495800"/>
            <a:ext cx="8215312" cy="1436687"/>
          </a:xfrm>
          <a:prstGeom prst="rect">
            <a:avLst/>
          </a:prstGeom>
          <a:noFill/>
          <a:ln>
            <a:noFill/>
          </a:ln>
        </p:spPr>
      </p:pic>
      <p:pic>
        <p:nvPicPr>
          <p:cNvPr id="450" name="Google Shape;450;p46"/>
          <p:cNvPicPr preferRelativeResize="0"/>
          <p:nvPr/>
        </p:nvPicPr>
        <p:blipFill rotWithShape="1">
          <a:blip r:embed="rId7">
            <a:alphaModFix/>
          </a:blip>
          <a:srcRect/>
          <a:stretch/>
        </p:blipFill>
        <p:spPr>
          <a:xfrm>
            <a:off x="2009775" y="1122362"/>
            <a:ext cx="5991225" cy="1392237"/>
          </a:xfrm>
          <a:prstGeom prst="rect">
            <a:avLst/>
          </a:prstGeom>
          <a:noFill/>
          <a:ln>
            <a:noFill/>
          </a:ln>
        </p:spPr>
      </p:pic>
      <p:pic>
        <p:nvPicPr>
          <p:cNvPr id="451" name="Google Shape;451;p46"/>
          <p:cNvPicPr preferRelativeResize="0"/>
          <p:nvPr/>
        </p:nvPicPr>
        <p:blipFill rotWithShape="1">
          <a:blip r:embed="rId8">
            <a:alphaModFix/>
          </a:blip>
          <a:srcRect/>
          <a:stretch/>
        </p:blipFill>
        <p:spPr>
          <a:xfrm>
            <a:off x="76200" y="2133600"/>
            <a:ext cx="3276600" cy="2457450"/>
          </a:xfrm>
          <a:prstGeom prst="rect">
            <a:avLst/>
          </a:prstGeom>
          <a:noFill/>
          <a:ln>
            <a:noFill/>
          </a:ln>
        </p:spPr>
      </p:pic>
      <p:pic>
        <p:nvPicPr>
          <p:cNvPr id="452" name="Google Shape;452;p46"/>
          <p:cNvPicPr preferRelativeResize="0"/>
          <p:nvPr/>
        </p:nvPicPr>
        <p:blipFill rotWithShape="1">
          <a:blip r:embed="rId9">
            <a:alphaModFix/>
          </a:blip>
          <a:srcRect/>
          <a:stretch/>
        </p:blipFill>
        <p:spPr>
          <a:xfrm>
            <a:off x="6172200" y="2971800"/>
            <a:ext cx="2201862" cy="13525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7"/>
        <p:cNvGrpSpPr/>
        <p:nvPr/>
      </p:nvGrpSpPr>
      <p:grpSpPr>
        <a:xfrm>
          <a:off x="0" y="0"/>
          <a:ext cx="0" cy="0"/>
          <a:chOff x="0" y="0"/>
          <a:chExt cx="0" cy="0"/>
        </a:xfrm>
      </p:grpSpPr>
      <p:sp>
        <p:nvSpPr>
          <p:cNvPr id="458" name="Google Shape;458;p4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a:t>
            </a:r>
            <a:fld id="{00000000-1234-1234-1234-123412341234}" type="slidenum">
              <a:rPr lang="en-US" sz="1200" b="1" i="0" u="none">
                <a:solidFill>
                  <a:schemeClr val="dk1"/>
                </a:solidFill>
                <a:latin typeface="Arial"/>
                <a:ea typeface="Arial"/>
                <a:cs typeface="Arial"/>
                <a:sym typeface="Arial"/>
              </a:rPr>
              <a:t>32</a:t>
            </a:fld>
            <a:endParaRPr/>
          </a:p>
        </p:txBody>
      </p:sp>
      <p:sp>
        <p:nvSpPr>
          <p:cNvPr id="459" name="Google Shape;459;p47"/>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60" name="Google Shape;460;p4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61" name="Google Shape;461;p47"/>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62" name="Google Shape;462;p4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63" name="Google Shape;463;p4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64" name="Google Shape;464;p47"/>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65" name="Google Shape;465;p4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66" name="Google Shape;466;p47"/>
          <p:cNvSpPr txBox="1"/>
          <p:nvPr/>
        </p:nvSpPr>
        <p:spPr>
          <a:xfrm>
            <a:off x="1143000" y="0"/>
            <a:ext cx="5464175"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1.3.5 Accessing the Internet</a:t>
            </a:r>
            <a:endParaRPr/>
          </a:p>
        </p:txBody>
      </p:sp>
      <p:sp>
        <p:nvSpPr>
          <p:cNvPr id="467" name="Google Shape;467;p47"/>
          <p:cNvSpPr txBox="1"/>
          <p:nvPr/>
        </p:nvSpPr>
        <p:spPr>
          <a:xfrm>
            <a:off x="381000" y="1293812"/>
            <a:ext cx="7924800" cy="3540125"/>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The Internet today is an internetwork that allows any user to become part of it. The user, however, needs to be physically connected to an ISP. The physical connection is normally done through a point-to-point WAN. In this section, we briefly describe how this can happen, but we postpone the technical details of the connection until Chapters 14 and 16.</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2"/>
        <p:cNvGrpSpPr/>
        <p:nvPr/>
      </p:nvGrpSpPr>
      <p:grpSpPr>
        <a:xfrm>
          <a:off x="0" y="0"/>
          <a:ext cx="0" cy="0"/>
          <a:chOff x="0" y="0"/>
          <a:chExt cx="0" cy="0"/>
        </a:xfrm>
      </p:grpSpPr>
      <p:sp>
        <p:nvSpPr>
          <p:cNvPr id="473" name="Google Shape;473;p4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a:t>
            </a:r>
            <a:fld id="{00000000-1234-1234-1234-123412341234}" type="slidenum">
              <a:rPr lang="en-US" sz="1200" b="1" i="0" u="none">
                <a:solidFill>
                  <a:schemeClr val="dk1"/>
                </a:solidFill>
                <a:latin typeface="Arial"/>
                <a:ea typeface="Arial"/>
                <a:cs typeface="Arial"/>
                <a:sym typeface="Arial"/>
              </a:rPr>
              <a:t>33</a:t>
            </a:fld>
            <a:endParaRPr/>
          </a:p>
        </p:txBody>
      </p:sp>
      <p:sp>
        <p:nvSpPr>
          <p:cNvPr id="474" name="Google Shape;474;p48"/>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75" name="Google Shape;475;p48"/>
          <p:cNvSpPr txBox="1"/>
          <p:nvPr/>
        </p:nvSpPr>
        <p:spPr>
          <a:xfrm>
            <a:off x="228600" y="406400"/>
            <a:ext cx="5151437" cy="1077912"/>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a:buNone/>
            </a:pPr>
            <a:r>
              <a:rPr lang="en-US" sz="3200" b="1" i="0" u="none" strike="noStrike" cap="none">
                <a:solidFill>
                  <a:schemeClr val="dk1"/>
                </a:solidFill>
                <a:latin typeface="Times"/>
                <a:ea typeface="Times"/>
                <a:cs typeface="Times"/>
                <a:sym typeface="Times"/>
              </a:rPr>
              <a:t>1-4   INTERNET HISTORY</a:t>
            </a:r>
            <a:endParaRPr/>
          </a:p>
          <a:p>
            <a:pPr marL="0" marR="0" lvl="0" indent="0" algn="l" rtl="0">
              <a:lnSpc>
                <a:spcPct val="100000"/>
              </a:lnSpc>
              <a:spcBef>
                <a:spcPts val="0"/>
              </a:spcBef>
              <a:spcAft>
                <a:spcPts val="0"/>
              </a:spcAft>
              <a:buNone/>
            </a:pPr>
            <a:endParaRPr sz="3200" b="1" i="0" u="none" strike="noStrike" cap="none">
              <a:solidFill>
                <a:schemeClr val="dk1"/>
              </a:solidFill>
              <a:latin typeface="Times"/>
              <a:ea typeface="Times"/>
              <a:cs typeface="Times"/>
              <a:sym typeface="Times"/>
            </a:endParaRPr>
          </a:p>
        </p:txBody>
      </p:sp>
      <p:sp>
        <p:nvSpPr>
          <p:cNvPr id="476" name="Google Shape;476;p48"/>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77" name="Google Shape;477;p48"/>
          <p:cNvSpPr txBox="1"/>
          <p:nvPr/>
        </p:nvSpPr>
        <p:spPr>
          <a:xfrm>
            <a:off x="381000" y="1601787"/>
            <a:ext cx="8305800" cy="353853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a:buNone/>
            </a:pPr>
            <a:r>
              <a:rPr lang="en-US" sz="3200" b="1" i="1" u="none">
                <a:solidFill>
                  <a:schemeClr val="dk1"/>
                </a:solidFill>
                <a:latin typeface="Times"/>
                <a:ea typeface="Times"/>
                <a:cs typeface="Times"/>
                <a:sym typeface="Times"/>
              </a:rPr>
              <a:t>Now that we have given an overview of the Internet and its protocol, let us give a brief history of the Internet. This brief history makes it clear how the Internet has evolved from a private network to a global one in less than forty years.</a:t>
            </a:r>
            <a:endParaRPr/>
          </a:p>
          <a:p>
            <a:pPr marL="0" marR="0" lvl="0" indent="0" algn="l" rtl="0">
              <a:lnSpc>
                <a:spcPct val="100000"/>
              </a:lnSpc>
              <a:spcBef>
                <a:spcPts val="0"/>
              </a:spcBef>
              <a:spcAft>
                <a:spcPts val="0"/>
              </a:spcAft>
              <a:buNone/>
            </a:pPr>
            <a:endParaRPr sz="3200" b="1" i="1" u="none">
              <a:solidFill>
                <a:schemeClr val="dk1"/>
              </a:solidFill>
              <a:latin typeface="Times"/>
              <a:ea typeface="Times"/>
              <a:cs typeface="Times"/>
              <a:sym typeface="Time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2"/>
        <p:cNvGrpSpPr/>
        <p:nvPr/>
      </p:nvGrpSpPr>
      <p:grpSpPr>
        <a:xfrm>
          <a:off x="0" y="0"/>
          <a:ext cx="0" cy="0"/>
          <a:chOff x="0" y="0"/>
          <a:chExt cx="0" cy="0"/>
        </a:xfrm>
      </p:grpSpPr>
      <p:sp>
        <p:nvSpPr>
          <p:cNvPr id="483" name="Google Shape;483;p4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a:t>
            </a:r>
            <a:fld id="{00000000-1234-1234-1234-123412341234}" type="slidenum">
              <a:rPr lang="en-US" sz="1200" b="1" i="0" u="none">
                <a:solidFill>
                  <a:schemeClr val="dk1"/>
                </a:solidFill>
                <a:latin typeface="Arial"/>
                <a:ea typeface="Arial"/>
                <a:cs typeface="Arial"/>
                <a:sym typeface="Arial"/>
              </a:rPr>
              <a:t>34</a:t>
            </a:fld>
            <a:endParaRPr/>
          </a:p>
        </p:txBody>
      </p:sp>
      <p:sp>
        <p:nvSpPr>
          <p:cNvPr id="484" name="Google Shape;484;p49"/>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85" name="Google Shape;485;p49"/>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86" name="Google Shape;486;p49"/>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87" name="Google Shape;487;p49"/>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88" name="Google Shape;488;p49"/>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89" name="Google Shape;489;p49"/>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90" name="Google Shape;490;p49"/>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91" name="Google Shape;491;p49"/>
          <p:cNvSpPr txBox="1"/>
          <p:nvPr/>
        </p:nvSpPr>
        <p:spPr>
          <a:xfrm>
            <a:off x="1143000" y="0"/>
            <a:ext cx="3916362"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1.4.1  Early History</a:t>
            </a:r>
            <a:endParaRPr/>
          </a:p>
        </p:txBody>
      </p:sp>
      <p:sp>
        <p:nvSpPr>
          <p:cNvPr id="492" name="Google Shape;492;p49"/>
          <p:cNvSpPr txBox="1"/>
          <p:nvPr/>
        </p:nvSpPr>
        <p:spPr>
          <a:xfrm>
            <a:off x="381000" y="1293812"/>
            <a:ext cx="7924800" cy="483235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There were some communication networks, such as telegraph and telephone networks, before 1960. These networks were suitable for constant-rate communication at that time, which means that after a connection was made between two users, the encoded message (telegraphy) or voice (telephony) could be exchanged. A computer network, on the other hand, should be able to handle bursty data, which means data received at variable rates at different times. The world needed to wait for the packet-switched network to be invented.</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7"/>
        <p:cNvGrpSpPr/>
        <p:nvPr/>
      </p:nvGrpSpPr>
      <p:grpSpPr>
        <a:xfrm>
          <a:off x="0" y="0"/>
          <a:ext cx="0" cy="0"/>
          <a:chOff x="0" y="0"/>
          <a:chExt cx="0" cy="0"/>
        </a:xfrm>
      </p:grpSpPr>
      <p:sp>
        <p:nvSpPr>
          <p:cNvPr id="498" name="Google Shape;498;p5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a:t>
            </a:r>
            <a:fld id="{00000000-1234-1234-1234-123412341234}" type="slidenum">
              <a:rPr lang="en-US" sz="1200" b="1" i="0" u="none">
                <a:solidFill>
                  <a:schemeClr val="dk1"/>
                </a:solidFill>
                <a:latin typeface="Arial"/>
                <a:ea typeface="Arial"/>
                <a:cs typeface="Arial"/>
                <a:sym typeface="Arial"/>
              </a:rPr>
              <a:t>35</a:t>
            </a:fld>
            <a:endParaRPr/>
          </a:p>
        </p:txBody>
      </p:sp>
      <p:sp>
        <p:nvSpPr>
          <p:cNvPr id="499" name="Google Shape;499;p50"/>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00" name="Google Shape;500;p50"/>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01" name="Google Shape;501;p50"/>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02" name="Google Shape;502;p50"/>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03" name="Google Shape;503;p50"/>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04" name="Google Shape;504;p50"/>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05" name="Google Shape;505;p50"/>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06" name="Google Shape;506;p50"/>
          <p:cNvSpPr txBox="1"/>
          <p:nvPr/>
        </p:nvSpPr>
        <p:spPr>
          <a:xfrm>
            <a:off x="1143000" y="0"/>
            <a:ext cx="5083175"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1.4.2 Birth of the Internet</a:t>
            </a:r>
            <a:endParaRPr/>
          </a:p>
        </p:txBody>
      </p:sp>
      <p:sp>
        <p:nvSpPr>
          <p:cNvPr id="507" name="Google Shape;507;p50"/>
          <p:cNvSpPr txBox="1"/>
          <p:nvPr/>
        </p:nvSpPr>
        <p:spPr>
          <a:xfrm>
            <a:off x="381000" y="1293812"/>
            <a:ext cx="7924800" cy="5262562"/>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In 1972, </a:t>
            </a:r>
            <a:r>
              <a:rPr lang="en-US" sz="2800" b="1" i="1" u="none" dirty="0" err="1">
                <a:solidFill>
                  <a:srgbClr val="00B0F0"/>
                </a:solidFill>
                <a:latin typeface="Times New Roman"/>
                <a:ea typeface="Times New Roman"/>
                <a:cs typeface="Times New Roman"/>
                <a:sym typeface="Times New Roman"/>
              </a:rPr>
              <a:t>Vint</a:t>
            </a:r>
            <a:r>
              <a:rPr lang="en-US" sz="2800" b="1" i="1" u="none" dirty="0">
                <a:solidFill>
                  <a:srgbClr val="00B0F0"/>
                </a:solidFill>
                <a:latin typeface="Times New Roman"/>
                <a:ea typeface="Times New Roman"/>
                <a:cs typeface="Times New Roman"/>
                <a:sym typeface="Times New Roman"/>
              </a:rPr>
              <a:t> Cerf and Bob Kahn, </a:t>
            </a:r>
            <a:r>
              <a:rPr lang="en-US" sz="2800" b="1" i="1" u="none" dirty="0">
                <a:solidFill>
                  <a:schemeClr val="dk1"/>
                </a:solidFill>
                <a:latin typeface="Times New Roman"/>
                <a:ea typeface="Times New Roman"/>
                <a:cs typeface="Times New Roman"/>
                <a:sym typeface="Times New Roman"/>
              </a:rPr>
              <a:t>both of whom were part of the core ARPANET group, collaborated on what they called the </a:t>
            </a:r>
            <a:r>
              <a:rPr lang="en-US" sz="2800" b="1" i="1" u="none" dirty="0" err="1">
                <a:solidFill>
                  <a:schemeClr val="dk1"/>
                </a:solidFill>
                <a:latin typeface="Times New Roman"/>
                <a:ea typeface="Times New Roman"/>
                <a:cs typeface="Times New Roman"/>
                <a:sym typeface="Times New Roman"/>
              </a:rPr>
              <a:t>Internetting</a:t>
            </a:r>
            <a:r>
              <a:rPr lang="en-US" sz="2800" b="1" i="1" u="none" dirty="0">
                <a:solidFill>
                  <a:schemeClr val="dk1"/>
                </a:solidFill>
                <a:latin typeface="Times New Roman"/>
                <a:ea typeface="Times New Roman"/>
                <a:cs typeface="Times New Roman"/>
                <a:sym typeface="Times New Roman"/>
              </a:rPr>
              <a:t> Project. They wanted to link dissimilar networks so that a host on one network could communicate with a host on another. There were many problems to overcome: diverse packet sizes, diverse interfaces, and diverse transmission rates, as well as differing reliability requirements. </a:t>
            </a:r>
            <a:r>
              <a:rPr lang="en-US" sz="2800" b="1" i="1" u="none" dirty="0">
                <a:solidFill>
                  <a:srgbClr val="00B0F0"/>
                </a:solidFill>
                <a:latin typeface="Times New Roman"/>
                <a:ea typeface="Times New Roman"/>
                <a:cs typeface="Times New Roman"/>
                <a:sym typeface="Times New Roman"/>
              </a:rPr>
              <a:t>Cerf and Kahn devised the idea of a device called a gateway to serve as the intermediary hardware to transfer data from one network to another.</a:t>
            </a:r>
            <a:endParaRPr dirty="0">
              <a:solidFill>
                <a:srgbClr val="00B0F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2"/>
        <p:cNvGrpSpPr/>
        <p:nvPr/>
      </p:nvGrpSpPr>
      <p:grpSpPr>
        <a:xfrm>
          <a:off x="0" y="0"/>
          <a:ext cx="0" cy="0"/>
          <a:chOff x="0" y="0"/>
          <a:chExt cx="0" cy="0"/>
        </a:xfrm>
      </p:grpSpPr>
      <p:sp>
        <p:nvSpPr>
          <p:cNvPr id="513" name="Google Shape;513;p5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a:t>
            </a:r>
            <a:fld id="{00000000-1234-1234-1234-123412341234}" type="slidenum">
              <a:rPr lang="en-US" sz="1200" b="1" i="0" u="none">
                <a:solidFill>
                  <a:schemeClr val="dk1"/>
                </a:solidFill>
                <a:latin typeface="Arial"/>
                <a:ea typeface="Arial"/>
                <a:cs typeface="Arial"/>
                <a:sym typeface="Arial"/>
              </a:rPr>
              <a:t>36</a:t>
            </a:fld>
            <a:endParaRPr/>
          </a:p>
        </p:txBody>
      </p:sp>
      <p:sp>
        <p:nvSpPr>
          <p:cNvPr id="514" name="Google Shape;514;p51"/>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15" name="Google Shape;515;p5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16" name="Google Shape;516;p51"/>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17" name="Google Shape;517;p5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18" name="Google Shape;518;p5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19" name="Google Shape;519;p51"/>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20" name="Google Shape;520;p5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21" name="Google Shape;521;p51"/>
          <p:cNvSpPr txBox="1"/>
          <p:nvPr/>
        </p:nvSpPr>
        <p:spPr>
          <a:xfrm>
            <a:off x="1143000" y="0"/>
            <a:ext cx="4014787"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1.4.3 Internet Today</a:t>
            </a:r>
            <a:endParaRPr/>
          </a:p>
        </p:txBody>
      </p:sp>
      <p:sp>
        <p:nvSpPr>
          <p:cNvPr id="522" name="Google Shape;522;p51"/>
          <p:cNvSpPr txBox="1"/>
          <p:nvPr/>
        </p:nvSpPr>
        <p:spPr>
          <a:xfrm>
            <a:off x="381000" y="1293812"/>
            <a:ext cx="7924800" cy="2246312"/>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Today, we witness a rapid growth both in the infrastructure and new applications. The Internet today is a set of pier networks that provide services to the whole world. What has made the Internet so popular is the invention of new applications.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7"/>
        <p:cNvGrpSpPr/>
        <p:nvPr/>
      </p:nvGrpSpPr>
      <p:grpSpPr>
        <a:xfrm>
          <a:off x="0" y="0"/>
          <a:ext cx="0" cy="0"/>
          <a:chOff x="0" y="0"/>
          <a:chExt cx="0" cy="0"/>
        </a:xfrm>
      </p:grpSpPr>
      <p:sp>
        <p:nvSpPr>
          <p:cNvPr id="528" name="Google Shape;528;p5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a:t>
            </a:r>
            <a:fld id="{00000000-1234-1234-1234-123412341234}" type="slidenum">
              <a:rPr lang="en-US" sz="1200" b="1" i="0" u="none">
                <a:solidFill>
                  <a:schemeClr val="dk1"/>
                </a:solidFill>
                <a:latin typeface="Arial"/>
                <a:ea typeface="Arial"/>
                <a:cs typeface="Arial"/>
                <a:sym typeface="Arial"/>
              </a:rPr>
              <a:t>37</a:t>
            </a:fld>
            <a:endParaRPr/>
          </a:p>
        </p:txBody>
      </p:sp>
      <p:sp>
        <p:nvSpPr>
          <p:cNvPr id="529" name="Google Shape;529;p52"/>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30" name="Google Shape;530;p52"/>
          <p:cNvSpPr txBox="1"/>
          <p:nvPr/>
        </p:nvSpPr>
        <p:spPr>
          <a:xfrm>
            <a:off x="228600" y="406400"/>
            <a:ext cx="8278812" cy="1077912"/>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a:buNone/>
            </a:pPr>
            <a:r>
              <a:rPr lang="en-US" sz="3200" b="1" i="0" u="none" strike="noStrike" cap="none">
                <a:solidFill>
                  <a:schemeClr val="dk1"/>
                </a:solidFill>
                <a:latin typeface="Times"/>
                <a:ea typeface="Times"/>
                <a:cs typeface="Times"/>
                <a:sym typeface="Times"/>
              </a:rPr>
              <a:t>1-5   STANDARDS AND ADMINISTRATION</a:t>
            </a:r>
            <a:endParaRPr/>
          </a:p>
          <a:p>
            <a:pPr marL="0" marR="0" lvl="0" indent="0" algn="l" rtl="0">
              <a:lnSpc>
                <a:spcPct val="100000"/>
              </a:lnSpc>
              <a:spcBef>
                <a:spcPts val="0"/>
              </a:spcBef>
              <a:spcAft>
                <a:spcPts val="0"/>
              </a:spcAft>
              <a:buNone/>
            </a:pPr>
            <a:endParaRPr sz="3200" b="1" i="0" u="none" strike="noStrike" cap="none">
              <a:solidFill>
                <a:schemeClr val="dk1"/>
              </a:solidFill>
              <a:latin typeface="Times"/>
              <a:ea typeface="Times"/>
              <a:cs typeface="Times"/>
              <a:sym typeface="Times"/>
            </a:endParaRPr>
          </a:p>
        </p:txBody>
      </p:sp>
      <p:sp>
        <p:nvSpPr>
          <p:cNvPr id="531" name="Google Shape;531;p52"/>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32" name="Google Shape;532;p52"/>
          <p:cNvSpPr txBox="1"/>
          <p:nvPr/>
        </p:nvSpPr>
        <p:spPr>
          <a:xfrm>
            <a:off x="381000" y="1765300"/>
            <a:ext cx="8153400" cy="403225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a:buNone/>
            </a:pPr>
            <a:r>
              <a:rPr lang="en-US" sz="3200" b="1" i="1" u="none">
                <a:solidFill>
                  <a:schemeClr val="dk1"/>
                </a:solidFill>
                <a:latin typeface="Times"/>
                <a:ea typeface="Times"/>
                <a:cs typeface="Times"/>
                <a:sym typeface="Times"/>
              </a:rPr>
              <a:t>In the discussion of the Internet and its protocol, we often see a reference to a standard or an administration entity. In this section, we introduce these standards and administration entities for those readers that are not familiar with them; the section can be skipped if the reader is familiar with them.</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7"/>
        <p:cNvGrpSpPr/>
        <p:nvPr/>
      </p:nvGrpSpPr>
      <p:grpSpPr>
        <a:xfrm>
          <a:off x="0" y="0"/>
          <a:ext cx="0" cy="0"/>
          <a:chOff x="0" y="0"/>
          <a:chExt cx="0" cy="0"/>
        </a:xfrm>
      </p:grpSpPr>
      <p:sp>
        <p:nvSpPr>
          <p:cNvPr id="538" name="Google Shape;538;p5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a:t>
            </a:r>
            <a:fld id="{00000000-1234-1234-1234-123412341234}" type="slidenum">
              <a:rPr lang="en-US" sz="1200" b="1" i="0" u="none">
                <a:solidFill>
                  <a:schemeClr val="dk1"/>
                </a:solidFill>
                <a:latin typeface="Arial"/>
                <a:ea typeface="Arial"/>
                <a:cs typeface="Arial"/>
                <a:sym typeface="Arial"/>
              </a:rPr>
              <a:t>38</a:t>
            </a:fld>
            <a:endParaRPr/>
          </a:p>
        </p:txBody>
      </p:sp>
      <p:sp>
        <p:nvSpPr>
          <p:cNvPr id="539" name="Google Shape;539;p53"/>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40" name="Google Shape;540;p53"/>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41" name="Google Shape;541;p53"/>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42" name="Google Shape;542;p53"/>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43" name="Google Shape;543;p53"/>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44" name="Google Shape;544;p53"/>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45" name="Google Shape;545;p53"/>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46" name="Google Shape;546;p53"/>
          <p:cNvSpPr txBox="1"/>
          <p:nvPr/>
        </p:nvSpPr>
        <p:spPr>
          <a:xfrm>
            <a:off x="1143000" y="0"/>
            <a:ext cx="4800600"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1.5.1 Internet Standards</a:t>
            </a:r>
            <a:endParaRPr/>
          </a:p>
        </p:txBody>
      </p:sp>
      <p:sp>
        <p:nvSpPr>
          <p:cNvPr id="547" name="Google Shape;547;p53"/>
          <p:cNvSpPr txBox="1"/>
          <p:nvPr/>
        </p:nvSpPr>
        <p:spPr>
          <a:xfrm>
            <a:off x="381000" y="1293812"/>
            <a:ext cx="7924800" cy="397033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An Internet standard is a thoroughly tested specification that is useful to and adhered to by those who work with the Internet. It is a formalized regulation that must be followed. There is a strict procedure by which a specification attains Internet standard status. A specification begins as an Internet draft. An Internet draft is a working document (a work in progress) with no official status and a six-month lifetime.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2"/>
        <p:cNvGrpSpPr/>
        <p:nvPr/>
      </p:nvGrpSpPr>
      <p:grpSpPr>
        <a:xfrm>
          <a:off x="0" y="0"/>
          <a:ext cx="0" cy="0"/>
          <a:chOff x="0" y="0"/>
          <a:chExt cx="0" cy="0"/>
        </a:xfrm>
      </p:grpSpPr>
      <p:sp>
        <p:nvSpPr>
          <p:cNvPr id="553" name="Google Shape;553;p5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a:t>
            </a:r>
            <a:fld id="{00000000-1234-1234-1234-123412341234}" type="slidenum">
              <a:rPr lang="en-US" sz="1200" b="1" i="0" u="none">
                <a:solidFill>
                  <a:schemeClr val="dk1"/>
                </a:solidFill>
                <a:latin typeface="Arial"/>
                <a:ea typeface="Arial"/>
                <a:cs typeface="Arial"/>
                <a:sym typeface="Arial"/>
              </a:rPr>
              <a:t>39</a:t>
            </a:fld>
            <a:endParaRPr/>
          </a:p>
        </p:txBody>
      </p:sp>
      <p:sp>
        <p:nvSpPr>
          <p:cNvPr id="554" name="Google Shape;554;p54"/>
          <p:cNvSpPr txBox="1"/>
          <p:nvPr/>
        </p:nvSpPr>
        <p:spPr>
          <a:xfrm>
            <a:off x="152400" y="76200"/>
            <a:ext cx="8153400" cy="46196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Times"/>
              <a:buNone/>
            </a:pPr>
            <a:r>
              <a:rPr lang="en-US" sz="2400" b="1" i="1" u="none">
                <a:solidFill>
                  <a:srgbClr val="FF0000"/>
                </a:solidFill>
                <a:latin typeface="Times"/>
                <a:ea typeface="Times"/>
                <a:cs typeface="Times"/>
                <a:sym typeface="Times"/>
              </a:rPr>
              <a:t>Figure 1.16:  </a:t>
            </a:r>
            <a:r>
              <a:rPr lang="en-US" sz="2000" b="1" i="1" u="none">
                <a:solidFill>
                  <a:schemeClr val="dk1"/>
                </a:solidFill>
                <a:latin typeface="Times"/>
                <a:ea typeface="Times"/>
                <a:cs typeface="Times"/>
                <a:sym typeface="Times"/>
              </a:rPr>
              <a:t>Maturity levels of an RFC</a:t>
            </a:r>
            <a:endParaRPr/>
          </a:p>
        </p:txBody>
      </p:sp>
      <p:pic>
        <p:nvPicPr>
          <p:cNvPr id="555" name="Google Shape;555;p54"/>
          <p:cNvPicPr preferRelativeResize="0"/>
          <p:nvPr/>
        </p:nvPicPr>
        <p:blipFill rotWithShape="1">
          <a:blip r:embed="rId3">
            <a:alphaModFix/>
          </a:blip>
          <a:srcRect/>
          <a:stretch/>
        </p:blipFill>
        <p:spPr>
          <a:xfrm>
            <a:off x="512762" y="1524000"/>
            <a:ext cx="8021637" cy="4146550"/>
          </a:xfrm>
          <a:prstGeom prst="rect">
            <a:avLst/>
          </a:prstGeom>
          <a:noFill/>
          <a:ln>
            <a:noFill/>
          </a:ln>
        </p:spPr>
      </p:pic>
      <p:sp>
        <p:nvSpPr>
          <p:cNvPr id="2" name="TextBox 1"/>
          <p:cNvSpPr txBox="1"/>
          <p:nvPr/>
        </p:nvSpPr>
        <p:spPr>
          <a:xfrm>
            <a:off x="4844954" y="153292"/>
            <a:ext cx="2326278" cy="369332"/>
          </a:xfrm>
          <a:prstGeom prst="rect">
            <a:avLst/>
          </a:prstGeom>
          <a:noFill/>
        </p:spPr>
        <p:txBody>
          <a:bodyPr wrap="none" rtlCol="0">
            <a:spAutoFit/>
          </a:bodyPr>
          <a:lstStyle/>
          <a:p>
            <a:r>
              <a:rPr lang="en-US" sz="1800" dirty="0" smtClean="0">
                <a:latin typeface="Times New Roman" panose="02020603050405020304" pitchFamily="18" charset="0"/>
                <a:cs typeface="Times New Roman" panose="02020603050405020304" pitchFamily="18" charset="0"/>
              </a:rPr>
              <a:t>(Request for comment)</a:t>
            </a:r>
            <a:endParaRPr lang="en-IN"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5"/>
                                        </p:tgtEl>
                                        <p:attrNameLst>
                                          <p:attrName>style.visibility</p:attrName>
                                        </p:attrNameLst>
                                      </p:cBhvr>
                                      <p:to>
                                        <p:strVal val="visible"/>
                                      </p:to>
                                    </p:set>
                                    <p:animEffect transition="in" filter="fade">
                                      <p:cBhvr>
                                        <p:cTn id="7" dur="2000"/>
                                        <p:tgtEl>
                                          <p:spTgt spid="5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3"/>
        <p:cNvGrpSpPr/>
        <p:nvPr/>
      </p:nvGrpSpPr>
      <p:grpSpPr>
        <a:xfrm>
          <a:off x="0" y="0"/>
          <a:ext cx="0" cy="0"/>
          <a:chOff x="0" y="0"/>
          <a:chExt cx="0" cy="0"/>
        </a:xfrm>
      </p:grpSpPr>
      <p:sp>
        <p:nvSpPr>
          <p:cNvPr id="124" name="Google Shape;124;p19"/>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5" name="Google Shape;125;p19"/>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6" name="Google Shape;126;p19"/>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7" name="Google Shape;127;p19"/>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8" name="Google Shape;128;p19"/>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9" name="Google Shape;129;p19"/>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0" name="Google Shape;130;p19"/>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1" name="Google Shape;131;p19"/>
          <p:cNvSpPr txBox="1"/>
          <p:nvPr/>
        </p:nvSpPr>
        <p:spPr>
          <a:xfrm>
            <a:off x="1066800" y="-76200"/>
            <a:ext cx="7315200"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3600"/>
              <a:buFont typeface="Arial"/>
              <a:buNone/>
            </a:pPr>
            <a:r>
              <a:rPr lang="en-US" sz="3600" b="1" i="0" u="none">
                <a:solidFill>
                  <a:srgbClr val="FF0000"/>
                </a:solidFill>
                <a:latin typeface="Arial"/>
                <a:ea typeface="Arial"/>
                <a:cs typeface="Arial"/>
                <a:sym typeface="Arial"/>
              </a:rPr>
              <a:t>Chapter 1: Objective (</a:t>
            </a:r>
            <a:r>
              <a:rPr lang="en-US" sz="3600" b="1" i="1" u="none">
                <a:solidFill>
                  <a:srgbClr val="FF0000"/>
                </a:solidFill>
                <a:latin typeface="Arial"/>
                <a:ea typeface="Arial"/>
                <a:cs typeface="Arial"/>
                <a:sym typeface="Arial"/>
              </a:rPr>
              <a:t>continued</a:t>
            </a:r>
            <a:r>
              <a:rPr lang="en-US" sz="3600" b="1" i="0" u="none">
                <a:solidFill>
                  <a:srgbClr val="FF0000"/>
                </a:solidFill>
                <a:latin typeface="Arial"/>
                <a:ea typeface="Arial"/>
                <a:cs typeface="Arial"/>
                <a:sym typeface="Arial"/>
              </a:rPr>
              <a:t>)</a:t>
            </a:r>
            <a:endParaRPr/>
          </a:p>
        </p:txBody>
      </p:sp>
      <p:sp>
        <p:nvSpPr>
          <p:cNvPr id="132" name="Google Shape;132;p19"/>
          <p:cNvSpPr txBox="1"/>
          <p:nvPr/>
        </p:nvSpPr>
        <p:spPr>
          <a:xfrm>
            <a:off x="152400" y="1447800"/>
            <a:ext cx="8991600" cy="601662"/>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FF0000"/>
              </a:buClr>
              <a:buSzPts val="3200"/>
              <a:buFont typeface="Times"/>
              <a:buNone/>
            </a:pPr>
            <a:r>
              <a:rPr lang="en-US" sz="3200" b="1" i="1" u="none">
                <a:solidFill>
                  <a:srgbClr val="FF0000"/>
                </a:solidFill>
                <a:latin typeface="Times"/>
                <a:ea typeface="Times"/>
                <a:cs typeface="Times"/>
                <a:sym typeface="Times"/>
              </a:rPr>
              <a:t> </a:t>
            </a:r>
            <a:endParaRPr/>
          </a:p>
          <a:p>
            <a:pPr marL="0" marR="0" lvl="0" indent="0" algn="just" rtl="0">
              <a:lnSpc>
                <a:spcPct val="150000"/>
              </a:lnSpc>
              <a:spcBef>
                <a:spcPts val="0"/>
              </a:spcBef>
              <a:spcAft>
                <a:spcPts val="0"/>
              </a:spcAft>
              <a:buClr>
                <a:schemeClr val="dk1"/>
              </a:buClr>
              <a:buSzPts val="2400"/>
              <a:buFont typeface="Arial"/>
              <a:buNone/>
            </a:pPr>
            <a:endParaRPr sz="2400" b="1" i="1" u="none">
              <a:solidFill>
                <a:srgbClr val="FF0000"/>
              </a:solidFill>
              <a:latin typeface="Aharoni"/>
              <a:ea typeface="Aharoni"/>
              <a:cs typeface="Aharoni"/>
              <a:sym typeface="Aharoni"/>
            </a:endParaRPr>
          </a:p>
          <a:p>
            <a:pPr marL="0" marR="0" lvl="0" indent="0" algn="just" rtl="0">
              <a:lnSpc>
                <a:spcPct val="150000"/>
              </a:lnSpc>
              <a:spcBef>
                <a:spcPts val="0"/>
              </a:spcBef>
              <a:spcAft>
                <a:spcPts val="0"/>
              </a:spcAft>
              <a:buClr>
                <a:schemeClr val="dk1"/>
              </a:buClr>
              <a:buSzPts val="2400"/>
              <a:buFont typeface="Arial"/>
              <a:buNone/>
            </a:pPr>
            <a:endParaRPr sz="2400" b="1" i="1" u="none">
              <a:solidFill>
                <a:srgbClr val="FF0000"/>
              </a:solidFill>
              <a:latin typeface="Times"/>
              <a:ea typeface="Times"/>
              <a:cs typeface="Times"/>
              <a:sym typeface="Times"/>
            </a:endParaRPr>
          </a:p>
          <a:p>
            <a:pPr marL="0" marR="0" lvl="0" indent="0" algn="just" rtl="0">
              <a:lnSpc>
                <a:spcPct val="150000"/>
              </a:lnSpc>
              <a:spcBef>
                <a:spcPts val="1200"/>
              </a:spcBef>
              <a:spcAft>
                <a:spcPts val="0"/>
              </a:spcAft>
              <a:buClr>
                <a:srgbClr val="FF0000"/>
              </a:buClr>
              <a:buSzPts val="2400"/>
              <a:buFont typeface="Palatino"/>
              <a:buNone/>
            </a:pPr>
            <a:r>
              <a:rPr lang="en-US" sz="2400" b="1" i="0" u="none">
                <a:solidFill>
                  <a:srgbClr val="FF0000"/>
                </a:solidFill>
                <a:latin typeface="Palatino"/>
                <a:ea typeface="Palatino"/>
                <a:cs typeface="Palatino"/>
                <a:sym typeface="Palatino"/>
              </a:rPr>
              <a:t/>
            </a:r>
            <a:br>
              <a:rPr lang="en-US" sz="2400" b="1" i="0" u="none">
                <a:solidFill>
                  <a:srgbClr val="FF0000"/>
                </a:solidFill>
                <a:latin typeface="Palatino"/>
                <a:ea typeface="Palatino"/>
                <a:cs typeface="Palatino"/>
                <a:sym typeface="Palatino"/>
              </a:rPr>
            </a:br>
            <a:endParaRPr/>
          </a:p>
        </p:txBody>
      </p:sp>
      <p:sp>
        <p:nvSpPr>
          <p:cNvPr id="133" name="Google Shape;133;p19"/>
          <p:cNvSpPr txBox="1"/>
          <p:nvPr/>
        </p:nvSpPr>
        <p:spPr>
          <a:xfrm>
            <a:off x="152400" y="990600"/>
            <a:ext cx="8229600" cy="39624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folHlink"/>
              </a:buClr>
              <a:buSzPts val="2400"/>
              <a:buFont typeface="Noto Sans Symbols"/>
              <a:buChar char="❑"/>
            </a:pPr>
            <a:r>
              <a:rPr lang="en-US" sz="2400" b="1" i="1" u="none">
                <a:solidFill>
                  <a:schemeClr val="dk1"/>
                </a:solidFill>
                <a:latin typeface="Times New Roman"/>
                <a:ea typeface="Times New Roman"/>
                <a:cs typeface="Times New Roman"/>
                <a:sym typeface="Times New Roman"/>
              </a:rPr>
              <a:t>The fourth section covers a brief history of the Internet. The section is divided into three eras: early history, the birth of the Internet, and the issues related to the Internet today. This section can be skipped if the reader is familiar with this history.</a:t>
            </a:r>
            <a:endParaRPr/>
          </a:p>
          <a:p>
            <a:pPr marL="342900" marR="0" lvl="0" indent="-342900" algn="just" rtl="0">
              <a:lnSpc>
                <a:spcPct val="100000"/>
              </a:lnSpc>
              <a:spcBef>
                <a:spcPts val="2400"/>
              </a:spcBef>
              <a:spcAft>
                <a:spcPts val="0"/>
              </a:spcAft>
              <a:buClr>
                <a:schemeClr val="folHlink"/>
              </a:buClr>
              <a:buSzPts val="2400"/>
              <a:buFont typeface="Noto Sans Symbols"/>
              <a:buChar char="❑"/>
            </a:pPr>
            <a:r>
              <a:rPr lang="en-US" sz="2400" b="1" i="1" u="none">
                <a:solidFill>
                  <a:schemeClr val="dk1"/>
                </a:solidFill>
                <a:latin typeface="Times New Roman"/>
                <a:ea typeface="Times New Roman"/>
                <a:cs typeface="Times New Roman"/>
                <a:sym typeface="Times New Roman"/>
              </a:rPr>
              <a:t>The fifth section covers standards and standards organizations. The section covers Internet standards and Internet administration. We refer to these standards and organizations throughout the book.</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33">
                                            <p:txEl>
                                              <p:pRg st="0" end="0"/>
                                            </p:txEl>
                                          </p:spTgt>
                                        </p:tgtEl>
                                        <p:attrNameLst>
                                          <p:attrName>style.visibility</p:attrName>
                                        </p:attrNameLst>
                                      </p:cBhvr>
                                      <p:to>
                                        <p:strVal val="visible"/>
                                      </p:to>
                                    </p:set>
                                    <p:anim calcmode="lin" valueType="num">
                                      <p:cBhvr additive="base">
                                        <p:cTn id="7" dur="500"/>
                                        <p:tgtEl>
                                          <p:spTgt spid="133">
                                            <p:txEl>
                                              <p:pRg st="0" end="0"/>
                                            </p:txEl>
                                          </p:spTgt>
                                        </p:tgtEl>
                                        <p:attrNameLst>
                                          <p:attrName>ppt_w</p:attrName>
                                        </p:attrNameLst>
                                      </p:cBhvr>
                                      <p:tavLst>
                                        <p:tav tm="0">
                                          <p:val>
                                            <p:strVal val="0"/>
                                          </p:val>
                                        </p:tav>
                                        <p:tav tm="100000">
                                          <p:val>
                                            <p:strVal val="#ppt_w"/>
                                          </p:val>
                                        </p:tav>
                                      </p:tavLst>
                                    </p:anim>
                                    <p:anim calcmode="lin" valueType="num">
                                      <p:cBhvr additive="base">
                                        <p:cTn id="8" dur="500"/>
                                        <p:tgtEl>
                                          <p:spTgt spid="133">
                                            <p:txEl>
                                              <p:pRg st="0" end="0"/>
                                            </p:txEl>
                                          </p:spTgt>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33">
                                            <p:txEl>
                                              <p:pRg st="1" end="1"/>
                                            </p:txEl>
                                          </p:spTgt>
                                        </p:tgtEl>
                                        <p:attrNameLst>
                                          <p:attrName>style.visibility</p:attrName>
                                        </p:attrNameLst>
                                      </p:cBhvr>
                                      <p:to>
                                        <p:strVal val="visible"/>
                                      </p:to>
                                    </p:set>
                                    <p:anim calcmode="lin" valueType="num">
                                      <p:cBhvr additive="base">
                                        <p:cTn id="13" dur="500"/>
                                        <p:tgtEl>
                                          <p:spTgt spid="133">
                                            <p:txEl>
                                              <p:pRg st="1" end="1"/>
                                            </p:txEl>
                                          </p:spTgt>
                                        </p:tgtEl>
                                        <p:attrNameLst>
                                          <p:attrName>ppt_w</p:attrName>
                                        </p:attrNameLst>
                                      </p:cBhvr>
                                      <p:tavLst>
                                        <p:tav tm="0">
                                          <p:val>
                                            <p:strVal val="0"/>
                                          </p:val>
                                        </p:tav>
                                        <p:tav tm="100000">
                                          <p:val>
                                            <p:strVal val="#ppt_w"/>
                                          </p:val>
                                        </p:tav>
                                      </p:tavLst>
                                    </p:anim>
                                    <p:anim calcmode="lin" valueType="num">
                                      <p:cBhvr additive="base">
                                        <p:cTn id="14" dur="500"/>
                                        <p:tgtEl>
                                          <p:spTgt spid="133">
                                            <p:txEl>
                                              <p:pRg st="1" end="1"/>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60"/>
        <p:cNvGrpSpPr/>
        <p:nvPr/>
      </p:nvGrpSpPr>
      <p:grpSpPr>
        <a:xfrm>
          <a:off x="0" y="0"/>
          <a:ext cx="0" cy="0"/>
          <a:chOff x="0" y="0"/>
          <a:chExt cx="0" cy="0"/>
        </a:xfrm>
      </p:grpSpPr>
      <p:sp>
        <p:nvSpPr>
          <p:cNvPr id="561" name="Google Shape;561;p5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a:t>
            </a:r>
            <a:fld id="{00000000-1234-1234-1234-123412341234}" type="slidenum">
              <a:rPr lang="en-US" sz="1200" b="1" i="0" u="none">
                <a:solidFill>
                  <a:schemeClr val="dk1"/>
                </a:solidFill>
                <a:latin typeface="Arial"/>
                <a:ea typeface="Arial"/>
                <a:cs typeface="Arial"/>
                <a:sym typeface="Arial"/>
              </a:rPr>
              <a:t>40</a:t>
            </a:fld>
            <a:endParaRPr/>
          </a:p>
        </p:txBody>
      </p:sp>
      <p:sp>
        <p:nvSpPr>
          <p:cNvPr id="562" name="Google Shape;562;p55"/>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63" name="Google Shape;563;p55"/>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64" name="Google Shape;564;p55"/>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65" name="Google Shape;565;p55"/>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66" name="Google Shape;566;p55"/>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67" name="Google Shape;567;p55"/>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68" name="Google Shape;568;p55"/>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69" name="Google Shape;569;p55"/>
          <p:cNvSpPr txBox="1"/>
          <p:nvPr/>
        </p:nvSpPr>
        <p:spPr>
          <a:xfrm>
            <a:off x="1143000" y="0"/>
            <a:ext cx="5848350"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1.5.2  Internet Administration</a:t>
            </a:r>
            <a:endParaRPr/>
          </a:p>
        </p:txBody>
      </p:sp>
      <p:sp>
        <p:nvSpPr>
          <p:cNvPr id="570" name="Google Shape;570;p55"/>
          <p:cNvSpPr txBox="1"/>
          <p:nvPr/>
        </p:nvSpPr>
        <p:spPr>
          <a:xfrm>
            <a:off x="381000" y="1293812"/>
            <a:ext cx="7924800" cy="3540125"/>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The Internet, with its roots primarily in the research domain, has evolved and gained a broader user base with significant commercial activity. Various groups that coordinate Internet issues have guided this growth and development. Appendix G gives the addresses, e-mail addresses, and telephone numbers for some of these groups. Figure 1.17 shows the general organization of Internet administration.</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5"/>
        <p:cNvGrpSpPr/>
        <p:nvPr/>
      </p:nvGrpSpPr>
      <p:grpSpPr>
        <a:xfrm>
          <a:off x="0" y="0"/>
          <a:ext cx="0" cy="0"/>
          <a:chOff x="0" y="0"/>
          <a:chExt cx="0" cy="0"/>
        </a:xfrm>
      </p:grpSpPr>
      <p:sp>
        <p:nvSpPr>
          <p:cNvPr id="576" name="Google Shape;576;p5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a:t>
            </a:r>
            <a:fld id="{00000000-1234-1234-1234-123412341234}" type="slidenum">
              <a:rPr lang="en-US" sz="1200" b="1" i="0" u="none">
                <a:solidFill>
                  <a:schemeClr val="dk1"/>
                </a:solidFill>
                <a:latin typeface="Arial"/>
                <a:ea typeface="Arial"/>
                <a:cs typeface="Arial"/>
                <a:sym typeface="Arial"/>
              </a:rPr>
              <a:t>41</a:t>
            </a:fld>
            <a:endParaRPr/>
          </a:p>
        </p:txBody>
      </p:sp>
      <p:sp>
        <p:nvSpPr>
          <p:cNvPr id="577" name="Google Shape;577;p56"/>
          <p:cNvSpPr txBox="1"/>
          <p:nvPr/>
        </p:nvSpPr>
        <p:spPr>
          <a:xfrm>
            <a:off x="152400" y="76200"/>
            <a:ext cx="8153400" cy="46196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Times"/>
              <a:buNone/>
            </a:pPr>
            <a:r>
              <a:rPr lang="en-US" sz="2400" b="1" i="1" u="none">
                <a:solidFill>
                  <a:srgbClr val="FF0000"/>
                </a:solidFill>
                <a:latin typeface="Times"/>
                <a:ea typeface="Times"/>
                <a:cs typeface="Times"/>
                <a:sym typeface="Times"/>
              </a:rPr>
              <a:t>Figure 1.17:  </a:t>
            </a:r>
            <a:r>
              <a:rPr lang="en-US" sz="2000" b="1" i="1" u="none">
                <a:solidFill>
                  <a:schemeClr val="dk1"/>
                </a:solidFill>
                <a:latin typeface="Times"/>
                <a:ea typeface="Times"/>
                <a:cs typeface="Times"/>
                <a:sym typeface="Times"/>
              </a:rPr>
              <a:t>Internet  administration</a:t>
            </a:r>
            <a:endParaRPr/>
          </a:p>
        </p:txBody>
      </p:sp>
      <p:pic>
        <p:nvPicPr>
          <p:cNvPr id="578" name="Google Shape;578;p56"/>
          <p:cNvPicPr preferRelativeResize="0"/>
          <p:nvPr/>
        </p:nvPicPr>
        <p:blipFill rotWithShape="1">
          <a:blip r:embed="rId3">
            <a:alphaModFix/>
          </a:blip>
          <a:srcRect/>
          <a:stretch/>
        </p:blipFill>
        <p:spPr>
          <a:xfrm>
            <a:off x="838200" y="2057400"/>
            <a:ext cx="7291387" cy="3171825"/>
          </a:xfrm>
          <a:prstGeom prst="rect">
            <a:avLst/>
          </a:prstGeom>
          <a:noFill/>
          <a:ln>
            <a:noFill/>
          </a:ln>
        </p:spPr>
      </p:pic>
      <p:sp>
        <p:nvSpPr>
          <p:cNvPr id="2" name="TextBox 1"/>
          <p:cNvSpPr txBox="1"/>
          <p:nvPr/>
        </p:nvSpPr>
        <p:spPr>
          <a:xfrm>
            <a:off x="3875965" y="1749623"/>
            <a:ext cx="1326004" cy="307777"/>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Internet Society</a:t>
            </a:r>
            <a:endParaRPr lang="en-IN" dirty="0">
              <a:latin typeface="Times New Roman" panose="02020603050405020304" pitchFamily="18" charset="0"/>
              <a:cs typeface="Times New Roman" panose="02020603050405020304" pitchFamily="18" charset="0"/>
            </a:endParaRPr>
          </a:p>
        </p:txBody>
      </p:sp>
      <p:sp>
        <p:nvSpPr>
          <p:cNvPr id="3" name="TextBox 2"/>
          <p:cNvSpPr txBox="1"/>
          <p:nvPr/>
        </p:nvSpPr>
        <p:spPr>
          <a:xfrm>
            <a:off x="5625258" y="3102535"/>
            <a:ext cx="2412840" cy="307777"/>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Internet Engineering task force</a:t>
            </a:r>
            <a:endParaRPr lang="en-IN" dirty="0">
              <a:latin typeface="Times New Roman" panose="02020603050405020304" pitchFamily="18" charset="0"/>
              <a:cs typeface="Times New Roman" panose="02020603050405020304" pitchFamily="18" charset="0"/>
            </a:endParaRPr>
          </a:p>
        </p:txBody>
      </p:sp>
      <p:sp>
        <p:nvSpPr>
          <p:cNvPr id="4" name="TextBox 3"/>
          <p:cNvSpPr txBox="1"/>
          <p:nvPr/>
        </p:nvSpPr>
        <p:spPr>
          <a:xfrm>
            <a:off x="838200" y="3079229"/>
            <a:ext cx="2255746" cy="307777"/>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Internet Research Task force</a:t>
            </a:r>
            <a:endParaRPr lang="en-IN" dirty="0">
              <a:latin typeface="Times New Roman" panose="02020603050405020304" pitchFamily="18" charset="0"/>
              <a:cs typeface="Times New Roman" panose="02020603050405020304" pitchFamily="18" charset="0"/>
            </a:endParaRPr>
          </a:p>
        </p:txBody>
      </p:sp>
      <p:sp>
        <p:nvSpPr>
          <p:cNvPr id="5" name="TextBox 4"/>
          <p:cNvSpPr txBox="1"/>
          <p:nvPr/>
        </p:nvSpPr>
        <p:spPr>
          <a:xfrm>
            <a:off x="1332929" y="3410312"/>
            <a:ext cx="2553904" cy="307777"/>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Internet Research Steering group</a:t>
            </a:r>
            <a:endParaRPr lang="en-IN" dirty="0">
              <a:latin typeface="Times New Roman" panose="02020603050405020304" pitchFamily="18" charset="0"/>
              <a:cs typeface="Times New Roman" panose="02020603050405020304" pitchFamily="18" charset="0"/>
            </a:endParaRPr>
          </a:p>
        </p:txBody>
      </p:sp>
      <p:sp>
        <p:nvSpPr>
          <p:cNvPr id="6" name="TextBox 5"/>
          <p:cNvSpPr txBox="1"/>
          <p:nvPr/>
        </p:nvSpPr>
        <p:spPr>
          <a:xfrm>
            <a:off x="952500" y="5252531"/>
            <a:ext cx="1516762" cy="307777"/>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Radio government</a:t>
            </a:r>
            <a:endParaRPr lang="en-IN" dirty="0">
              <a:latin typeface="Times New Roman" panose="02020603050405020304" pitchFamily="18" charset="0"/>
              <a:cs typeface="Times New Roman" panose="02020603050405020304" pitchFamily="18" charset="0"/>
            </a:endParaRPr>
          </a:p>
        </p:txBody>
      </p:sp>
      <p:sp>
        <p:nvSpPr>
          <p:cNvPr id="7" name="TextBox 6"/>
          <p:cNvSpPr txBox="1"/>
          <p:nvPr/>
        </p:nvSpPr>
        <p:spPr>
          <a:xfrm>
            <a:off x="5141268" y="3396437"/>
            <a:ext cx="2741456" cy="307777"/>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Internet Engineering steering grou</a:t>
            </a:r>
            <a:r>
              <a:rPr lang="en-US" dirty="0">
                <a:latin typeface="Times New Roman" panose="02020603050405020304" pitchFamily="18" charset="0"/>
                <a:cs typeface="Times New Roman" panose="02020603050405020304" pitchFamily="18" charset="0"/>
              </a:rPr>
              <a:t>p</a:t>
            </a:r>
            <a:endParaRPr lang="en-IN" dirty="0">
              <a:latin typeface="Times New Roman" panose="02020603050405020304" pitchFamily="18" charset="0"/>
              <a:cs typeface="Times New Roman" panose="02020603050405020304" pitchFamily="18" charset="0"/>
            </a:endParaRPr>
          </a:p>
        </p:txBody>
      </p:sp>
      <p:sp>
        <p:nvSpPr>
          <p:cNvPr id="8" name="TextBox 7"/>
          <p:cNvSpPr txBox="1"/>
          <p:nvPr/>
        </p:nvSpPr>
        <p:spPr>
          <a:xfrm>
            <a:off x="6498949" y="5252530"/>
            <a:ext cx="1285929" cy="307777"/>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Working grou</a:t>
            </a:r>
            <a:r>
              <a:rPr lang="en-US" dirty="0">
                <a:latin typeface="Times New Roman" panose="02020603050405020304" pitchFamily="18" charset="0"/>
                <a:cs typeface="Times New Roman" panose="02020603050405020304" pitchFamily="18" charset="0"/>
              </a:rPr>
              <a:t>p</a:t>
            </a:r>
            <a:endParaRPr lang="en-IN"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8"/>
                                        </p:tgtEl>
                                        <p:attrNameLst>
                                          <p:attrName>style.visibility</p:attrName>
                                        </p:attrNameLst>
                                      </p:cBhvr>
                                      <p:to>
                                        <p:strVal val="visible"/>
                                      </p:to>
                                    </p:set>
                                    <p:animEffect transition="in" filter="fade">
                                      <p:cBhvr>
                                        <p:cTn id="7" dur="2000"/>
                                        <p:tgtEl>
                                          <p:spTgt spid="5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8"/>
        <p:cNvGrpSpPr/>
        <p:nvPr/>
      </p:nvGrpSpPr>
      <p:grpSpPr>
        <a:xfrm>
          <a:off x="0" y="0"/>
          <a:ext cx="0" cy="0"/>
          <a:chOff x="0" y="0"/>
          <a:chExt cx="0" cy="0"/>
        </a:xfrm>
      </p:grpSpPr>
      <p:sp>
        <p:nvSpPr>
          <p:cNvPr id="139" name="Google Shape;139;p2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a:t>
            </a:r>
            <a:fld id="{00000000-1234-1234-1234-123412341234}" type="slidenum">
              <a:rPr lang="en-US" sz="1200" b="1" i="0" u="none">
                <a:solidFill>
                  <a:schemeClr val="dk1"/>
                </a:solidFill>
                <a:latin typeface="Arial"/>
                <a:ea typeface="Arial"/>
                <a:cs typeface="Arial"/>
                <a:sym typeface="Arial"/>
              </a:rPr>
              <a:t>5</a:t>
            </a:fld>
            <a:endParaRPr/>
          </a:p>
        </p:txBody>
      </p:sp>
      <p:sp>
        <p:nvSpPr>
          <p:cNvPr id="140" name="Google Shape;140;p20"/>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41" name="Google Shape;141;p20"/>
          <p:cNvSpPr txBox="1"/>
          <p:nvPr/>
        </p:nvSpPr>
        <p:spPr>
          <a:xfrm>
            <a:off x="228600" y="406400"/>
            <a:ext cx="6207125" cy="1077912"/>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a:buNone/>
            </a:pPr>
            <a:r>
              <a:rPr lang="en-US" sz="3200" b="1" i="0" u="none" strike="noStrike" cap="none">
                <a:solidFill>
                  <a:schemeClr val="dk1"/>
                </a:solidFill>
                <a:latin typeface="Times"/>
                <a:ea typeface="Times"/>
                <a:cs typeface="Times"/>
                <a:sym typeface="Times"/>
              </a:rPr>
              <a:t>1-1   DATA COMMUNICATIONS</a:t>
            </a:r>
            <a:endParaRPr/>
          </a:p>
          <a:p>
            <a:pPr marL="0" marR="0" lvl="0" indent="0" algn="l" rtl="0">
              <a:lnSpc>
                <a:spcPct val="100000"/>
              </a:lnSpc>
              <a:spcBef>
                <a:spcPts val="0"/>
              </a:spcBef>
              <a:spcAft>
                <a:spcPts val="0"/>
              </a:spcAft>
              <a:buNone/>
            </a:pPr>
            <a:endParaRPr sz="3200" b="1" i="0" u="none" strike="noStrike" cap="none">
              <a:solidFill>
                <a:schemeClr val="dk1"/>
              </a:solidFill>
              <a:latin typeface="Times"/>
              <a:ea typeface="Times"/>
              <a:cs typeface="Times"/>
              <a:sym typeface="Times"/>
            </a:endParaRPr>
          </a:p>
        </p:txBody>
      </p:sp>
      <p:sp>
        <p:nvSpPr>
          <p:cNvPr id="142" name="Google Shape;142;p20"/>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43" name="Google Shape;143;p20"/>
          <p:cNvSpPr txBox="1"/>
          <p:nvPr/>
        </p:nvSpPr>
        <p:spPr>
          <a:xfrm>
            <a:off x="381000" y="1658937"/>
            <a:ext cx="8077200" cy="45243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a:buNone/>
            </a:pPr>
            <a:r>
              <a:rPr lang="en-US" sz="3200" b="1" i="1" u="none">
                <a:solidFill>
                  <a:schemeClr val="dk1"/>
                </a:solidFill>
                <a:latin typeface="Times"/>
                <a:ea typeface="Times"/>
                <a:cs typeface="Times"/>
                <a:sym typeface="Times"/>
              </a:rPr>
              <a:t>When we communicate, we are sharing information. This sharing can be local or remote. The term telecommunication, which includes telephony, telegraph, and television, means communication at a distance. </a:t>
            </a:r>
            <a:endParaRPr/>
          </a:p>
          <a:p>
            <a:pPr marL="0" marR="0" lvl="0" indent="0" algn="just" rtl="0">
              <a:lnSpc>
                <a:spcPct val="100000"/>
              </a:lnSpc>
              <a:spcBef>
                <a:spcPts val="0"/>
              </a:spcBef>
              <a:spcAft>
                <a:spcPts val="0"/>
              </a:spcAft>
              <a:buClr>
                <a:schemeClr val="dk1"/>
              </a:buClr>
              <a:buSzPts val="3200"/>
              <a:buFont typeface="Times"/>
              <a:buNone/>
            </a:pPr>
            <a:r>
              <a:rPr lang="en-US" sz="3200" b="1" i="1" u="none">
                <a:solidFill>
                  <a:schemeClr val="dk1"/>
                </a:solidFill>
                <a:latin typeface="Times"/>
                <a:ea typeface="Times"/>
                <a:cs typeface="Times"/>
                <a:sym typeface="Times"/>
              </a:rPr>
              <a:t>	Data communications are the exchange of data between two devices via some form of transmission media.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8"/>
        <p:cNvGrpSpPr/>
        <p:nvPr/>
      </p:nvGrpSpPr>
      <p:grpSpPr>
        <a:xfrm>
          <a:off x="0" y="0"/>
          <a:ext cx="0" cy="0"/>
          <a:chOff x="0" y="0"/>
          <a:chExt cx="0" cy="0"/>
        </a:xfrm>
      </p:grpSpPr>
      <p:sp>
        <p:nvSpPr>
          <p:cNvPr id="149" name="Google Shape;149;p2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a:t>
            </a:r>
            <a:fld id="{00000000-1234-1234-1234-123412341234}" type="slidenum">
              <a:rPr lang="en-US" sz="1200" b="1" i="0" u="none">
                <a:solidFill>
                  <a:schemeClr val="dk1"/>
                </a:solidFill>
                <a:latin typeface="Arial"/>
                <a:ea typeface="Arial"/>
                <a:cs typeface="Arial"/>
                <a:sym typeface="Arial"/>
              </a:rPr>
              <a:t>6</a:t>
            </a:fld>
            <a:endParaRPr/>
          </a:p>
        </p:txBody>
      </p:sp>
      <p:sp>
        <p:nvSpPr>
          <p:cNvPr id="150" name="Google Shape;150;p21"/>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1" name="Google Shape;151;p2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2" name="Google Shape;152;p21"/>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3" name="Google Shape;153;p2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4" name="Google Shape;154;p2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5" name="Google Shape;155;p21"/>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6" name="Google Shape;156;p2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7" name="Google Shape;157;p21"/>
          <p:cNvSpPr txBox="1"/>
          <p:nvPr/>
        </p:nvSpPr>
        <p:spPr>
          <a:xfrm>
            <a:off x="1143000" y="0"/>
            <a:ext cx="3608387"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1.1.1 Components</a:t>
            </a:r>
            <a:endParaRPr/>
          </a:p>
        </p:txBody>
      </p:sp>
      <p:sp>
        <p:nvSpPr>
          <p:cNvPr id="158" name="Google Shape;158;p21"/>
          <p:cNvSpPr txBox="1"/>
          <p:nvPr/>
        </p:nvSpPr>
        <p:spPr>
          <a:xfrm>
            <a:off x="381000" y="1293812"/>
            <a:ext cx="7924800" cy="95408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A data communications system has five components (see Figure 1.1).</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3"/>
        <p:cNvGrpSpPr/>
        <p:nvPr/>
      </p:nvGrpSpPr>
      <p:grpSpPr>
        <a:xfrm>
          <a:off x="0" y="0"/>
          <a:ext cx="0" cy="0"/>
          <a:chOff x="0" y="0"/>
          <a:chExt cx="0" cy="0"/>
        </a:xfrm>
      </p:grpSpPr>
      <p:sp>
        <p:nvSpPr>
          <p:cNvPr id="164" name="Google Shape;164;p2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a:t>
            </a:r>
            <a:fld id="{00000000-1234-1234-1234-123412341234}" type="slidenum">
              <a:rPr lang="en-US" sz="1200" b="1" i="0" u="none">
                <a:solidFill>
                  <a:schemeClr val="dk1"/>
                </a:solidFill>
                <a:latin typeface="Arial"/>
                <a:ea typeface="Arial"/>
                <a:cs typeface="Arial"/>
                <a:sym typeface="Arial"/>
              </a:rPr>
              <a:t>7</a:t>
            </a:fld>
            <a:endParaRPr/>
          </a:p>
        </p:txBody>
      </p:sp>
      <p:sp>
        <p:nvSpPr>
          <p:cNvPr id="165" name="Google Shape;165;p22"/>
          <p:cNvSpPr txBox="1"/>
          <p:nvPr/>
        </p:nvSpPr>
        <p:spPr>
          <a:xfrm>
            <a:off x="152400" y="76200"/>
            <a:ext cx="8991600" cy="46196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Times"/>
              <a:buNone/>
            </a:pPr>
            <a:r>
              <a:rPr lang="en-US" sz="2400" b="1" i="1" u="none">
                <a:solidFill>
                  <a:srgbClr val="FF0000"/>
                </a:solidFill>
                <a:latin typeface="Times"/>
                <a:ea typeface="Times"/>
                <a:cs typeface="Times"/>
                <a:sym typeface="Times"/>
              </a:rPr>
              <a:t>Figure 1.1</a:t>
            </a:r>
            <a:r>
              <a:rPr lang="en-US" sz="2000" b="1" i="1" u="none">
                <a:solidFill>
                  <a:srgbClr val="0000CC"/>
                </a:solidFill>
                <a:latin typeface="Times"/>
                <a:ea typeface="Times"/>
                <a:cs typeface="Times"/>
                <a:sym typeface="Times"/>
              </a:rPr>
              <a:t>: </a:t>
            </a:r>
            <a:r>
              <a:rPr lang="en-US" sz="2000" b="1" i="1" u="none">
                <a:solidFill>
                  <a:schemeClr val="lt2"/>
                </a:solidFill>
                <a:latin typeface="Times"/>
                <a:ea typeface="Times"/>
                <a:cs typeface="Times"/>
                <a:sym typeface="Times"/>
              </a:rPr>
              <a:t> Five components of data communication </a:t>
            </a:r>
            <a:endParaRPr/>
          </a:p>
        </p:txBody>
      </p:sp>
      <p:pic>
        <p:nvPicPr>
          <p:cNvPr id="166" name="Google Shape;166;p22"/>
          <p:cNvPicPr preferRelativeResize="0"/>
          <p:nvPr/>
        </p:nvPicPr>
        <p:blipFill rotWithShape="1">
          <a:blip r:embed="rId3">
            <a:alphaModFix/>
          </a:blip>
          <a:srcRect/>
          <a:stretch/>
        </p:blipFill>
        <p:spPr>
          <a:xfrm>
            <a:off x="723900" y="1909762"/>
            <a:ext cx="2216150" cy="1544637"/>
          </a:xfrm>
          <a:prstGeom prst="rect">
            <a:avLst/>
          </a:prstGeom>
          <a:noFill/>
          <a:ln>
            <a:noFill/>
          </a:ln>
        </p:spPr>
      </p:pic>
      <p:pic>
        <p:nvPicPr>
          <p:cNvPr id="167" name="Google Shape;167;p22"/>
          <p:cNvPicPr preferRelativeResize="0"/>
          <p:nvPr/>
        </p:nvPicPr>
        <p:blipFill rotWithShape="1">
          <a:blip r:embed="rId4">
            <a:alphaModFix/>
          </a:blip>
          <a:srcRect/>
          <a:stretch/>
        </p:blipFill>
        <p:spPr>
          <a:xfrm>
            <a:off x="5827712" y="1909762"/>
            <a:ext cx="2224087" cy="1544637"/>
          </a:xfrm>
          <a:prstGeom prst="rect">
            <a:avLst/>
          </a:prstGeom>
          <a:noFill/>
          <a:ln>
            <a:noFill/>
          </a:ln>
        </p:spPr>
      </p:pic>
      <p:pic>
        <p:nvPicPr>
          <p:cNvPr id="168" name="Google Shape;168;p22"/>
          <p:cNvPicPr preferRelativeResize="0"/>
          <p:nvPr/>
        </p:nvPicPr>
        <p:blipFill rotWithShape="1">
          <a:blip r:embed="rId5">
            <a:alphaModFix/>
          </a:blip>
          <a:srcRect/>
          <a:stretch/>
        </p:blipFill>
        <p:spPr>
          <a:xfrm>
            <a:off x="2619375" y="3606800"/>
            <a:ext cx="3051175" cy="889000"/>
          </a:xfrm>
          <a:prstGeom prst="rect">
            <a:avLst/>
          </a:prstGeom>
          <a:noFill/>
          <a:ln>
            <a:noFill/>
          </a:ln>
        </p:spPr>
      </p:pic>
      <p:pic>
        <p:nvPicPr>
          <p:cNvPr id="169" name="Google Shape;169;p22"/>
          <p:cNvPicPr preferRelativeResize="0"/>
          <p:nvPr/>
        </p:nvPicPr>
        <p:blipFill rotWithShape="1">
          <a:blip r:embed="rId6">
            <a:alphaModFix/>
          </a:blip>
          <a:srcRect/>
          <a:stretch/>
        </p:blipFill>
        <p:spPr>
          <a:xfrm>
            <a:off x="7167562" y="4343400"/>
            <a:ext cx="1290637" cy="817562"/>
          </a:xfrm>
          <a:prstGeom prst="rect">
            <a:avLst/>
          </a:prstGeom>
          <a:noFill/>
          <a:ln>
            <a:noFill/>
          </a:ln>
        </p:spPr>
      </p:pic>
      <p:pic>
        <p:nvPicPr>
          <p:cNvPr id="170" name="Google Shape;170;p22"/>
          <p:cNvPicPr preferRelativeResize="0"/>
          <p:nvPr/>
        </p:nvPicPr>
        <p:blipFill rotWithShape="1">
          <a:blip r:embed="rId7">
            <a:alphaModFix/>
          </a:blip>
          <a:srcRect/>
          <a:stretch/>
        </p:blipFill>
        <p:spPr>
          <a:xfrm>
            <a:off x="1122362" y="4754562"/>
            <a:ext cx="6045200" cy="427037"/>
          </a:xfrm>
          <a:prstGeom prst="rect">
            <a:avLst/>
          </a:prstGeom>
          <a:noFill/>
          <a:ln>
            <a:noFill/>
          </a:ln>
        </p:spPr>
      </p:pic>
      <p:pic>
        <p:nvPicPr>
          <p:cNvPr id="171" name="Google Shape;171;p22"/>
          <p:cNvPicPr preferRelativeResize="0"/>
          <p:nvPr/>
        </p:nvPicPr>
        <p:blipFill rotWithShape="1">
          <a:blip r:embed="rId8">
            <a:alphaModFix/>
          </a:blip>
          <a:srcRect/>
          <a:stretch/>
        </p:blipFill>
        <p:spPr>
          <a:xfrm>
            <a:off x="533400" y="4343400"/>
            <a:ext cx="1290637" cy="8175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0"/>
                                        </p:tgtEl>
                                        <p:attrNameLst>
                                          <p:attrName>style.visibility</p:attrName>
                                        </p:attrNameLst>
                                      </p:cBhvr>
                                      <p:to>
                                        <p:strVal val="visible"/>
                                      </p:to>
                                    </p:set>
                                    <p:animEffect transition="in" filter="fade">
                                      <p:cBhvr>
                                        <p:cTn id="15" dur="2000"/>
                                        <p:tgtEl>
                                          <p:spTgt spid="17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8"/>
                                        </p:tgtEl>
                                        <p:attrNameLst>
                                          <p:attrName>style.visibility</p:attrName>
                                        </p:attrNameLst>
                                      </p:cBhvr>
                                      <p:to>
                                        <p:strVal val="visible"/>
                                      </p:to>
                                    </p:set>
                                    <p:animEffect transition="in" filter="fade">
                                      <p:cBhvr>
                                        <p:cTn id="20" dur="2000"/>
                                        <p:tgtEl>
                                          <p:spTgt spid="168"/>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166"/>
                                        </p:tgtEl>
                                        <p:attrNameLst>
                                          <p:attrName>style.visibility</p:attrName>
                                        </p:attrNameLst>
                                      </p:cBhvr>
                                      <p:to>
                                        <p:strVal val="visible"/>
                                      </p:to>
                                    </p:set>
                                    <p:anim calcmode="lin" valueType="num">
                                      <p:cBhvr additive="base">
                                        <p:cTn id="25" dur="500"/>
                                        <p:tgtEl>
                                          <p:spTgt spid="166"/>
                                        </p:tgtEl>
                                        <p:attrNameLst>
                                          <p:attrName>ppt_y</p:attrName>
                                        </p:attrNameLst>
                                      </p:cBhvr>
                                      <p:tavLst>
                                        <p:tav tm="0">
                                          <p:val>
                                            <p:strVal val="#ppt_y-1"/>
                                          </p:val>
                                        </p:tav>
                                        <p:tav tm="100000">
                                          <p:val>
                                            <p:strVal val="#ppt_y"/>
                                          </p:val>
                                        </p:tav>
                                      </p:tavLst>
                                    </p:anim>
                                  </p:childTnLst>
                                </p:cTn>
                              </p:par>
                              <p:par>
                                <p:cTn id="26" presetID="2" presetClass="entr" presetSubtype="1" fill="hold" nodeType="withEffect">
                                  <p:stCondLst>
                                    <p:cond delay="0"/>
                                  </p:stCondLst>
                                  <p:childTnLst>
                                    <p:set>
                                      <p:cBhvr>
                                        <p:cTn id="27" dur="1" fill="hold">
                                          <p:stCondLst>
                                            <p:cond delay="0"/>
                                          </p:stCondLst>
                                        </p:cTn>
                                        <p:tgtEl>
                                          <p:spTgt spid="167"/>
                                        </p:tgtEl>
                                        <p:attrNameLst>
                                          <p:attrName>style.visibility</p:attrName>
                                        </p:attrNameLst>
                                      </p:cBhvr>
                                      <p:to>
                                        <p:strVal val="visible"/>
                                      </p:to>
                                    </p:set>
                                    <p:anim calcmode="lin" valueType="num">
                                      <p:cBhvr additive="base">
                                        <p:cTn id="28" dur="500"/>
                                        <p:tgtEl>
                                          <p:spTgt spid="1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6"/>
        <p:cNvGrpSpPr/>
        <p:nvPr/>
      </p:nvGrpSpPr>
      <p:grpSpPr>
        <a:xfrm>
          <a:off x="0" y="0"/>
          <a:ext cx="0" cy="0"/>
          <a:chOff x="0" y="0"/>
          <a:chExt cx="0" cy="0"/>
        </a:xfrm>
      </p:grpSpPr>
      <p:sp>
        <p:nvSpPr>
          <p:cNvPr id="177" name="Google Shape;177;p2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a:t>
            </a:r>
            <a:fld id="{00000000-1234-1234-1234-123412341234}" type="slidenum">
              <a:rPr lang="en-US" sz="1200" b="1" i="0" u="none">
                <a:solidFill>
                  <a:schemeClr val="dk1"/>
                </a:solidFill>
                <a:latin typeface="Arial"/>
                <a:ea typeface="Arial"/>
                <a:cs typeface="Arial"/>
                <a:sym typeface="Arial"/>
              </a:rPr>
              <a:t>8</a:t>
            </a:fld>
            <a:endParaRPr/>
          </a:p>
        </p:txBody>
      </p:sp>
      <p:sp>
        <p:nvSpPr>
          <p:cNvPr id="178" name="Google Shape;178;p23"/>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79" name="Google Shape;179;p23"/>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80" name="Google Shape;180;p23"/>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81" name="Google Shape;181;p23"/>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82" name="Google Shape;182;p23"/>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83" name="Google Shape;183;p23"/>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84" name="Google Shape;184;p23"/>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85" name="Google Shape;185;p23"/>
          <p:cNvSpPr txBox="1"/>
          <p:nvPr/>
        </p:nvSpPr>
        <p:spPr>
          <a:xfrm>
            <a:off x="1143000" y="0"/>
            <a:ext cx="5133975"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1.1.2 Data Representation</a:t>
            </a:r>
            <a:endParaRPr/>
          </a:p>
        </p:txBody>
      </p:sp>
      <p:sp>
        <p:nvSpPr>
          <p:cNvPr id="186" name="Google Shape;186;p23"/>
          <p:cNvSpPr txBox="1"/>
          <p:nvPr/>
        </p:nvSpPr>
        <p:spPr>
          <a:xfrm>
            <a:off x="381000" y="1293812"/>
            <a:ext cx="7924800" cy="95408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Information today comes in different forms such as text, numbers, images, audio, and video.</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1"/>
        <p:cNvGrpSpPr/>
        <p:nvPr/>
      </p:nvGrpSpPr>
      <p:grpSpPr>
        <a:xfrm>
          <a:off x="0" y="0"/>
          <a:ext cx="0" cy="0"/>
          <a:chOff x="0" y="0"/>
          <a:chExt cx="0" cy="0"/>
        </a:xfrm>
      </p:grpSpPr>
      <p:sp>
        <p:nvSpPr>
          <p:cNvPr id="192" name="Google Shape;192;p2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a:t>
            </a:r>
            <a:fld id="{00000000-1234-1234-1234-123412341234}" type="slidenum">
              <a:rPr lang="en-US" sz="1200" b="1" i="0" u="none">
                <a:solidFill>
                  <a:schemeClr val="dk1"/>
                </a:solidFill>
                <a:latin typeface="Arial"/>
                <a:ea typeface="Arial"/>
                <a:cs typeface="Arial"/>
                <a:sym typeface="Arial"/>
              </a:rPr>
              <a:t>9</a:t>
            </a:fld>
            <a:endParaRPr/>
          </a:p>
        </p:txBody>
      </p:sp>
      <p:sp>
        <p:nvSpPr>
          <p:cNvPr id="193" name="Google Shape;193;p24"/>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94" name="Google Shape;194;p24"/>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95" name="Google Shape;195;p24"/>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96" name="Google Shape;196;p24"/>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97" name="Google Shape;197;p24"/>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98" name="Google Shape;198;p24"/>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99" name="Google Shape;199;p24"/>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00" name="Google Shape;200;p24"/>
          <p:cNvSpPr txBox="1"/>
          <p:nvPr/>
        </p:nvSpPr>
        <p:spPr>
          <a:xfrm>
            <a:off x="1143000" y="0"/>
            <a:ext cx="3236912"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1.1.3 Data Flow</a:t>
            </a:r>
            <a:endParaRPr/>
          </a:p>
        </p:txBody>
      </p:sp>
      <p:sp>
        <p:nvSpPr>
          <p:cNvPr id="201" name="Google Shape;201;p24"/>
          <p:cNvSpPr txBox="1"/>
          <p:nvPr/>
        </p:nvSpPr>
        <p:spPr>
          <a:xfrm>
            <a:off x="381000" y="1293812"/>
            <a:ext cx="7924800" cy="95408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Communication between two devices can be simplex, half-duplex, or full-duplex as shown in Figure 1.2.</a:t>
            </a:r>
            <a:endParaRPr/>
          </a:p>
        </p:txBody>
      </p:sp>
    </p:spTree>
  </p:cSld>
  <p:clrMapOvr>
    <a:masterClrMapping/>
  </p:clrMapOvr>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ends">
  <a:themeElements>
    <a:clrScheme name="default">
      <a:dk1>
        <a:srgbClr val="000000"/>
      </a:dk1>
      <a:lt1>
        <a:srgbClr val="FFFFFF"/>
      </a:lt1>
      <a:dk2>
        <a:srgbClr val="333399"/>
      </a:dk2>
      <a:lt2>
        <a:srgbClr val="1C1C1C"/>
      </a:lt2>
      <a:accent1>
        <a:srgbClr val="00E4A8"/>
      </a:accent1>
      <a:accent2>
        <a:srgbClr val="FFCF01"/>
      </a:accent2>
      <a:accent3>
        <a:srgbClr val="FFFFFF"/>
      </a:accent3>
      <a:accent4>
        <a:srgbClr val="00E4A8"/>
      </a:accent4>
      <a:accent5>
        <a:srgbClr val="FFCF01"/>
      </a:accent5>
      <a:accent6>
        <a:srgbClr val="FFFFFF"/>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TotalTime>
  <Words>1728</Words>
  <Application>Microsoft Office PowerPoint</Application>
  <PresentationFormat>On-screen Show (4:3)</PresentationFormat>
  <Paragraphs>170</Paragraphs>
  <Slides>41</Slides>
  <Notes>41</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41</vt:i4>
      </vt:variant>
    </vt:vector>
  </HeadingPairs>
  <TitlesOfParts>
    <vt:vector size="51" baseType="lpstr">
      <vt:lpstr>Aharoni</vt:lpstr>
      <vt:lpstr>Arial</vt:lpstr>
      <vt:lpstr>Times</vt:lpstr>
      <vt:lpstr>Tahoma</vt:lpstr>
      <vt:lpstr>Palatino</vt:lpstr>
      <vt:lpstr>Noto Sans Symbols</vt:lpstr>
      <vt:lpstr>Times New Roman</vt:lpstr>
      <vt:lpstr>Blends</vt:lpstr>
      <vt:lpstr>Blends</vt:lpstr>
      <vt:lpstr>Blends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sumit kumar</cp:lastModifiedBy>
  <cp:revision>4</cp:revision>
  <dcterms:modified xsi:type="dcterms:W3CDTF">2024-05-24T09:49:35Z</dcterms:modified>
</cp:coreProperties>
</file>